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9" r:id="rId2"/>
    <p:sldId id="265" r:id="rId3"/>
    <p:sldId id="256" r:id="rId4"/>
    <p:sldId id="268" r:id="rId5"/>
    <p:sldId id="269" r:id="rId6"/>
    <p:sldId id="270" r:id="rId7"/>
    <p:sldId id="271" r:id="rId8"/>
    <p:sldId id="291" r:id="rId9"/>
    <p:sldId id="272" r:id="rId10"/>
    <p:sldId id="273" r:id="rId11"/>
    <p:sldId id="289" r:id="rId12"/>
    <p:sldId id="284" r:id="rId13"/>
    <p:sldId id="286" r:id="rId14"/>
    <p:sldId id="288" r:id="rId15"/>
    <p:sldId id="290" r:id="rId16"/>
    <p:sldId id="267" r:id="rId17"/>
  </p:sldIdLst>
  <p:sldSz cx="10693400" cy="7561263"/>
  <p:notesSz cx="7099300" cy="102346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0" autoAdjust="0"/>
    <p:restoredTop sz="96057" autoAdjust="0"/>
  </p:normalViewPr>
  <p:slideViewPr>
    <p:cSldViewPr>
      <p:cViewPr varScale="1">
        <p:scale>
          <a:sx n="62" d="100"/>
          <a:sy n="62" d="100"/>
        </p:scale>
        <p:origin x="1326" y="72"/>
      </p:cViewPr>
      <p:guideLst>
        <p:guide orient="horz" pos="2382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841705-C74F-4E08-A4D0-48B7C4628941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36613" y="768350"/>
            <a:ext cx="542607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D7A9EF-7D1E-4021-84CB-60CDDFB011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90025" cy="16208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4663"/>
            <a:ext cx="7486650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53350" y="303213"/>
            <a:ext cx="2405063" cy="70389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303213"/>
            <a:ext cx="7065962" cy="70389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90025" cy="15017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90025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988" y="1795463"/>
            <a:ext cx="4735512" cy="5546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22900" y="1795463"/>
            <a:ext cx="4735513" cy="5546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2425" y="1692275"/>
            <a:ext cx="472598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2425" y="2397125"/>
            <a:ext cx="4725988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1475" y="301625"/>
            <a:ext cx="5976938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2725"/>
            <a:ext cx="64166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6675" cy="4535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6675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4988" y="303213"/>
            <a:ext cx="9623425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306" tIns="52153" rIns="104306" bIns="521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4988" y="1795463"/>
            <a:ext cx="9623425" cy="554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306" tIns="52153" rIns="104306" bIns="521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042988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1042988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defTabSz="1042988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defTabSz="1042988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defTabSz="1042988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defTabSz="1042988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6pPr>
      <a:lvl7pPr marL="914400" algn="l" defTabSz="1042988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7pPr>
      <a:lvl8pPr marL="1371600" algn="l" defTabSz="1042988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8pPr>
      <a:lvl9pPr marL="1828800" algn="l" defTabSz="1042988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9pPr>
    </p:titleStyle>
    <p:bodyStyle>
      <a:lvl1pPr marL="390525" indent="-390525" algn="l" defTabSz="1042988" rtl="0" fontAlgn="base">
        <a:spcBef>
          <a:spcPct val="20000"/>
        </a:spcBef>
        <a:spcAft>
          <a:spcPct val="0"/>
        </a:spcAft>
        <a:defRPr sz="37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5438" algn="l" defTabSz="1042988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2pPr>
      <a:lvl3pPr marL="1303338" indent="-260350" algn="l" defTabSz="1042988" rtl="0" fontAlgn="base">
        <a:spcBef>
          <a:spcPct val="20000"/>
        </a:spcBef>
        <a:spcAft>
          <a:spcPct val="0"/>
        </a:spcAft>
        <a:buFont typeface="Arial" charset="0"/>
        <a:buChar char="-"/>
        <a:defRPr sz="2700">
          <a:solidFill>
            <a:schemeClr val="tx1"/>
          </a:solidFill>
          <a:latin typeface="+mn-lt"/>
        </a:defRPr>
      </a:lvl3pPr>
      <a:lvl4pPr marL="1825625" indent="-260350" algn="l" defTabSz="1042988" rtl="0" fontAlgn="base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</a:defRPr>
      </a:lvl4pPr>
      <a:lvl5pPr marL="23463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5pPr>
      <a:lvl6pPr marL="28035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6pPr>
      <a:lvl7pPr marL="32607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7pPr>
      <a:lvl8pPr marL="37179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8pPr>
      <a:lvl9pPr marL="41751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7.jpeg"/><Relationship Id="rId7" Type="http://schemas.openxmlformats.org/officeDocument/2006/relationships/image" Target="../media/image30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14.jpeg"/><Relationship Id="rId9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7CE27B6-7472-4951-A578-2D05FA48BF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428" y="0"/>
            <a:ext cx="10067113" cy="757222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92F59-9DB5-4039-8EA0-9CC1D98C8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4468310-3F9B-4E7C-A21E-F11930DCE590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4987" y="612279"/>
            <a:ext cx="9623425" cy="5976664"/>
          </a:xfrm>
          <a:prstGeom prst="rect">
            <a:avLst/>
          </a:prstGeom>
          <a:ln w="38100" cap="sq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476707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28C19-15A1-4AB0-B085-F4D443F13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AF04344-90C3-48D0-8BCB-A1661FA33406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6280" y="1476375"/>
            <a:ext cx="7560839" cy="4176463"/>
          </a:xfrm>
          <a:prstGeom prst="rect">
            <a:avLst/>
          </a:prstGeom>
          <a:ln w="38100" cap="sq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490447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959706" y="1308521"/>
            <a:ext cx="5675312" cy="462793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9676560" y="193367"/>
            <a:ext cx="550387" cy="588132"/>
          </a:xfrm>
          <a:prstGeom prst="rect">
            <a:avLst/>
          </a:prstGeom>
        </p:spPr>
        <p:txBody>
          <a:bodyPr vert="horz" wrap="square" lIns="0" tIns="9547" rIns="0" bIns="0" rtlCol="0">
            <a:spAutoFit/>
          </a:bodyPr>
          <a:lstStyle/>
          <a:p>
            <a:pPr marL="9547">
              <a:spcBef>
                <a:spcPts val="75"/>
              </a:spcBef>
            </a:pPr>
            <a:r>
              <a:rPr sz="3759" b="1" spc="-19" dirty="0">
                <a:solidFill>
                  <a:srgbClr val="FFFFFF"/>
                </a:solidFill>
                <a:latin typeface="Arial"/>
                <a:cs typeface="Arial"/>
              </a:rPr>
              <a:t>13</a:t>
            </a:r>
            <a:endParaRPr sz="3759">
              <a:latin typeface="Arial"/>
              <a:cs typeface="Arial"/>
            </a:endParaRPr>
          </a:p>
        </p:txBody>
      </p:sp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18966" y="6014100"/>
            <a:ext cx="9502954" cy="979039"/>
          </a:xfrm>
          <a:prstGeom prst="rect">
            <a:avLst/>
          </a:prstGeom>
        </p:spPr>
      </p:pic>
      <p:grpSp>
        <p:nvGrpSpPr>
          <p:cNvPr id="9" name="object 9"/>
          <p:cNvGrpSpPr/>
          <p:nvPr/>
        </p:nvGrpSpPr>
        <p:grpSpPr>
          <a:xfrm>
            <a:off x="7713767" y="1246368"/>
            <a:ext cx="2219689" cy="2219689"/>
            <a:chOff x="10006800" y="1657986"/>
            <a:chExt cx="2952750" cy="2952750"/>
          </a:xfrm>
        </p:grpSpPr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013151" y="1664337"/>
              <a:ext cx="2939724" cy="2939723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10013151" y="1664337"/>
              <a:ext cx="2940050" cy="2940050"/>
            </a:xfrm>
            <a:custGeom>
              <a:avLst/>
              <a:gdLst/>
              <a:ahLst/>
              <a:cxnLst/>
              <a:rect l="l" t="t" r="r" b="b"/>
              <a:pathLst>
                <a:path w="2940050" h="2940050">
                  <a:moveTo>
                    <a:pt x="1469862" y="0"/>
                  </a:moveTo>
                  <a:lnTo>
                    <a:pt x="1518373" y="785"/>
                  </a:lnTo>
                  <a:lnTo>
                    <a:pt x="1566491" y="3127"/>
                  </a:lnTo>
                  <a:lnTo>
                    <a:pt x="1614192" y="6999"/>
                  </a:lnTo>
                  <a:lnTo>
                    <a:pt x="1661453" y="12379"/>
                  </a:lnTo>
                  <a:lnTo>
                    <a:pt x="1708248" y="19241"/>
                  </a:lnTo>
                  <a:lnTo>
                    <a:pt x="1754554" y="27562"/>
                  </a:lnTo>
                  <a:lnTo>
                    <a:pt x="1800346" y="37318"/>
                  </a:lnTo>
                  <a:lnTo>
                    <a:pt x="1845601" y="48483"/>
                  </a:lnTo>
                  <a:lnTo>
                    <a:pt x="1890293" y="61034"/>
                  </a:lnTo>
                  <a:lnTo>
                    <a:pt x="1934400" y="74947"/>
                  </a:lnTo>
                  <a:lnTo>
                    <a:pt x="1977895" y="90198"/>
                  </a:lnTo>
                  <a:lnTo>
                    <a:pt x="2020756" y="106761"/>
                  </a:lnTo>
                  <a:lnTo>
                    <a:pt x="2062958" y="124614"/>
                  </a:lnTo>
                  <a:lnTo>
                    <a:pt x="2104477" y="143731"/>
                  </a:lnTo>
                  <a:lnTo>
                    <a:pt x="2145288" y="164089"/>
                  </a:lnTo>
                  <a:lnTo>
                    <a:pt x="2185367" y="185663"/>
                  </a:lnTo>
                  <a:lnTo>
                    <a:pt x="2224691" y="208429"/>
                  </a:lnTo>
                  <a:lnTo>
                    <a:pt x="2263235" y="232363"/>
                  </a:lnTo>
                  <a:lnTo>
                    <a:pt x="2300974" y="257440"/>
                  </a:lnTo>
                  <a:lnTo>
                    <a:pt x="2337884" y="283637"/>
                  </a:lnTo>
                  <a:lnTo>
                    <a:pt x="2373942" y="310929"/>
                  </a:lnTo>
                  <a:lnTo>
                    <a:pt x="2409123" y="339292"/>
                  </a:lnTo>
                  <a:lnTo>
                    <a:pt x="2443402" y="368702"/>
                  </a:lnTo>
                  <a:lnTo>
                    <a:pt x="2476756" y="399133"/>
                  </a:lnTo>
                  <a:lnTo>
                    <a:pt x="2509160" y="430564"/>
                  </a:lnTo>
                  <a:lnTo>
                    <a:pt x="2540590" y="462968"/>
                  </a:lnTo>
                  <a:lnTo>
                    <a:pt x="2571022" y="496322"/>
                  </a:lnTo>
                  <a:lnTo>
                    <a:pt x="2600432" y="530601"/>
                  </a:lnTo>
                  <a:lnTo>
                    <a:pt x="2628795" y="565782"/>
                  </a:lnTo>
                  <a:lnTo>
                    <a:pt x="2656087" y="601839"/>
                  </a:lnTo>
                  <a:lnTo>
                    <a:pt x="2682284" y="638750"/>
                  </a:lnTo>
                  <a:lnTo>
                    <a:pt x="2707361" y="676489"/>
                  </a:lnTo>
                  <a:lnTo>
                    <a:pt x="2731295" y="715033"/>
                  </a:lnTo>
                  <a:lnTo>
                    <a:pt x="2754061" y="754356"/>
                  </a:lnTo>
                  <a:lnTo>
                    <a:pt x="2775635" y="794436"/>
                  </a:lnTo>
                  <a:lnTo>
                    <a:pt x="2795993" y="835247"/>
                  </a:lnTo>
                  <a:lnTo>
                    <a:pt x="2815110" y="876766"/>
                  </a:lnTo>
                  <a:lnTo>
                    <a:pt x="2832963" y="918968"/>
                  </a:lnTo>
                  <a:lnTo>
                    <a:pt x="2849526" y="961829"/>
                  </a:lnTo>
                  <a:lnTo>
                    <a:pt x="2864777" y="1005324"/>
                  </a:lnTo>
                  <a:lnTo>
                    <a:pt x="2878690" y="1049431"/>
                  </a:lnTo>
                  <a:lnTo>
                    <a:pt x="2891241" y="1094123"/>
                  </a:lnTo>
                  <a:lnTo>
                    <a:pt x="2902406" y="1139378"/>
                  </a:lnTo>
                  <a:lnTo>
                    <a:pt x="2912162" y="1185170"/>
                  </a:lnTo>
                  <a:lnTo>
                    <a:pt x="2920483" y="1231476"/>
                  </a:lnTo>
                  <a:lnTo>
                    <a:pt x="2927345" y="1278271"/>
                  </a:lnTo>
                  <a:lnTo>
                    <a:pt x="2932725" y="1325532"/>
                  </a:lnTo>
                  <a:lnTo>
                    <a:pt x="2936597" y="1373233"/>
                  </a:lnTo>
                  <a:lnTo>
                    <a:pt x="2938939" y="1421351"/>
                  </a:lnTo>
                  <a:lnTo>
                    <a:pt x="2939724" y="1469862"/>
                  </a:lnTo>
                  <a:lnTo>
                    <a:pt x="2938939" y="1518372"/>
                  </a:lnTo>
                  <a:lnTo>
                    <a:pt x="2936597" y="1566490"/>
                  </a:lnTo>
                  <a:lnTo>
                    <a:pt x="2932725" y="1614192"/>
                  </a:lnTo>
                  <a:lnTo>
                    <a:pt x="2927345" y="1661452"/>
                  </a:lnTo>
                  <a:lnTo>
                    <a:pt x="2920483" y="1708248"/>
                  </a:lnTo>
                  <a:lnTo>
                    <a:pt x="2912162" y="1754554"/>
                  </a:lnTo>
                  <a:lnTo>
                    <a:pt x="2902406" y="1800346"/>
                  </a:lnTo>
                  <a:lnTo>
                    <a:pt x="2891241" y="1845600"/>
                  </a:lnTo>
                  <a:lnTo>
                    <a:pt x="2878690" y="1890293"/>
                  </a:lnTo>
                  <a:lnTo>
                    <a:pt x="2864777" y="1934399"/>
                  </a:lnTo>
                  <a:lnTo>
                    <a:pt x="2849526" y="1977895"/>
                  </a:lnTo>
                  <a:lnTo>
                    <a:pt x="2832963" y="2020755"/>
                  </a:lnTo>
                  <a:lnTo>
                    <a:pt x="2815110" y="2062957"/>
                  </a:lnTo>
                  <a:lnTo>
                    <a:pt x="2795993" y="2104476"/>
                  </a:lnTo>
                  <a:lnTo>
                    <a:pt x="2775635" y="2145287"/>
                  </a:lnTo>
                  <a:lnTo>
                    <a:pt x="2754061" y="2185367"/>
                  </a:lnTo>
                  <a:lnTo>
                    <a:pt x="2731295" y="2224690"/>
                  </a:lnTo>
                  <a:lnTo>
                    <a:pt x="2707361" y="2263234"/>
                  </a:lnTo>
                  <a:lnTo>
                    <a:pt x="2682284" y="2300973"/>
                  </a:lnTo>
                  <a:lnTo>
                    <a:pt x="2656087" y="2337883"/>
                  </a:lnTo>
                  <a:lnTo>
                    <a:pt x="2628795" y="2373941"/>
                  </a:lnTo>
                  <a:lnTo>
                    <a:pt x="2600432" y="2409122"/>
                  </a:lnTo>
                  <a:lnTo>
                    <a:pt x="2571022" y="2443401"/>
                  </a:lnTo>
                  <a:lnTo>
                    <a:pt x="2540590" y="2476755"/>
                  </a:lnTo>
                  <a:lnTo>
                    <a:pt x="2509160" y="2509159"/>
                  </a:lnTo>
                  <a:lnTo>
                    <a:pt x="2476756" y="2540589"/>
                  </a:lnTo>
                  <a:lnTo>
                    <a:pt x="2443402" y="2571021"/>
                  </a:lnTo>
                  <a:lnTo>
                    <a:pt x="2409123" y="2600431"/>
                  </a:lnTo>
                  <a:lnTo>
                    <a:pt x="2373942" y="2628794"/>
                  </a:lnTo>
                  <a:lnTo>
                    <a:pt x="2337884" y="2656086"/>
                  </a:lnTo>
                  <a:lnTo>
                    <a:pt x="2300974" y="2682282"/>
                  </a:lnTo>
                  <a:lnTo>
                    <a:pt x="2263235" y="2707360"/>
                  </a:lnTo>
                  <a:lnTo>
                    <a:pt x="2224691" y="2731294"/>
                  </a:lnTo>
                  <a:lnTo>
                    <a:pt x="2185367" y="2754060"/>
                  </a:lnTo>
                  <a:lnTo>
                    <a:pt x="2145288" y="2775634"/>
                  </a:lnTo>
                  <a:lnTo>
                    <a:pt x="2104477" y="2795992"/>
                  </a:lnTo>
                  <a:lnTo>
                    <a:pt x="2062958" y="2815109"/>
                  </a:lnTo>
                  <a:lnTo>
                    <a:pt x="2020756" y="2832961"/>
                  </a:lnTo>
                  <a:lnTo>
                    <a:pt x="1977895" y="2849525"/>
                  </a:lnTo>
                  <a:lnTo>
                    <a:pt x="1934400" y="2864775"/>
                  </a:lnTo>
                  <a:lnTo>
                    <a:pt x="1890293" y="2878688"/>
                  </a:lnTo>
                  <a:lnTo>
                    <a:pt x="1845601" y="2891240"/>
                  </a:lnTo>
                  <a:lnTo>
                    <a:pt x="1800346" y="2902405"/>
                  </a:lnTo>
                  <a:lnTo>
                    <a:pt x="1754554" y="2912160"/>
                  </a:lnTo>
                  <a:lnTo>
                    <a:pt x="1708248" y="2920481"/>
                  </a:lnTo>
                  <a:lnTo>
                    <a:pt x="1661453" y="2927344"/>
                  </a:lnTo>
                  <a:lnTo>
                    <a:pt x="1614192" y="2932723"/>
                  </a:lnTo>
                  <a:lnTo>
                    <a:pt x="1566491" y="2936596"/>
                  </a:lnTo>
                  <a:lnTo>
                    <a:pt x="1518373" y="2938937"/>
                  </a:lnTo>
                  <a:lnTo>
                    <a:pt x="1469862" y="2939723"/>
                  </a:lnTo>
                  <a:lnTo>
                    <a:pt x="1421351" y="2938937"/>
                  </a:lnTo>
                  <a:lnTo>
                    <a:pt x="1373233" y="2936596"/>
                  </a:lnTo>
                  <a:lnTo>
                    <a:pt x="1325532" y="2932723"/>
                  </a:lnTo>
                  <a:lnTo>
                    <a:pt x="1278271" y="2927344"/>
                  </a:lnTo>
                  <a:lnTo>
                    <a:pt x="1231476" y="2920481"/>
                  </a:lnTo>
                  <a:lnTo>
                    <a:pt x="1185170" y="2912160"/>
                  </a:lnTo>
                  <a:lnTo>
                    <a:pt x="1139378" y="2902405"/>
                  </a:lnTo>
                  <a:lnTo>
                    <a:pt x="1094123" y="2891240"/>
                  </a:lnTo>
                  <a:lnTo>
                    <a:pt x="1049431" y="2878688"/>
                  </a:lnTo>
                  <a:lnTo>
                    <a:pt x="1005324" y="2864775"/>
                  </a:lnTo>
                  <a:lnTo>
                    <a:pt x="961829" y="2849525"/>
                  </a:lnTo>
                  <a:lnTo>
                    <a:pt x="918968" y="2832961"/>
                  </a:lnTo>
                  <a:lnTo>
                    <a:pt x="876766" y="2815109"/>
                  </a:lnTo>
                  <a:lnTo>
                    <a:pt x="835247" y="2795992"/>
                  </a:lnTo>
                  <a:lnTo>
                    <a:pt x="794436" y="2775634"/>
                  </a:lnTo>
                  <a:lnTo>
                    <a:pt x="754356" y="2754060"/>
                  </a:lnTo>
                  <a:lnTo>
                    <a:pt x="715033" y="2731294"/>
                  </a:lnTo>
                  <a:lnTo>
                    <a:pt x="676489" y="2707360"/>
                  </a:lnTo>
                  <a:lnTo>
                    <a:pt x="638750" y="2682282"/>
                  </a:lnTo>
                  <a:lnTo>
                    <a:pt x="601839" y="2656086"/>
                  </a:lnTo>
                  <a:lnTo>
                    <a:pt x="565782" y="2628794"/>
                  </a:lnTo>
                  <a:lnTo>
                    <a:pt x="530601" y="2600431"/>
                  </a:lnTo>
                  <a:lnTo>
                    <a:pt x="496322" y="2571021"/>
                  </a:lnTo>
                  <a:lnTo>
                    <a:pt x="462968" y="2540589"/>
                  </a:lnTo>
                  <a:lnTo>
                    <a:pt x="430564" y="2509159"/>
                  </a:lnTo>
                  <a:lnTo>
                    <a:pt x="399133" y="2476755"/>
                  </a:lnTo>
                  <a:lnTo>
                    <a:pt x="368702" y="2443401"/>
                  </a:lnTo>
                  <a:lnTo>
                    <a:pt x="339292" y="2409122"/>
                  </a:lnTo>
                  <a:lnTo>
                    <a:pt x="310929" y="2373941"/>
                  </a:lnTo>
                  <a:lnTo>
                    <a:pt x="283637" y="2337883"/>
                  </a:lnTo>
                  <a:lnTo>
                    <a:pt x="257440" y="2300973"/>
                  </a:lnTo>
                  <a:lnTo>
                    <a:pt x="232363" y="2263234"/>
                  </a:lnTo>
                  <a:lnTo>
                    <a:pt x="208429" y="2224690"/>
                  </a:lnTo>
                  <a:lnTo>
                    <a:pt x="185663" y="2185367"/>
                  </a:lnTo>
                  <a:lnTo>
                    <a:pt x="164089" y="2145287"/>
                  </a:lnTo>
                  <a:lnTo>
                    <a:pt x="143731" y="2104476"/>
                  </a:lnTo>
                  <a:lnTo>
                    <a:pt x="124614" y="2062957"/>
                  </a:lnTo>
                  <a:lnTo>
                    <a:pt x="106761" y="2020755"/>
                  </a:lnTo>
                  <a:lnTo>
                    <a:pt x="90198" y="1977895"/>
                  </a:lnTo>
                  <a:lnTo>
                    <a:pt x="74947" y="1934399"/>
                  </a:lnTo>
                  <a:lnTo>
                    <a:pt x="61034" y="1890293"/>
                  </a:lnTo>
                  <a:lnTo>
                    <a:pt x="48483" y="1845600"/>
                  </a:lnTo>
                  <a:lnTo>
                    <a:pt x="37318" y="1800346"/>
                  </a:lnTo>
                  <a:lnTo>
                    <a:pt x="27562" y="1754554"/>
                  </a:lnTo>
                  <a:lnTo>
                    <a:pt x="19241" y="1708248"/>
                  </a:lnTo>
                  <a:lnTo>
                    <a:pt x="12379" y="1661452"/>
                  </a:lnTo>
                  <a:lnTo>
                    <a:pt x="6999" y="1614192"/>
                  </a:lnTo>
                  <a:lnTo>
                    <a:pt x="3127" y="1566490"/>
                  </a:lnTo>
                  <a:lnTo>
                    <a:pt x="785" y="1518372"/>
                  </a:lnTo>
                  <a:lnTo>
                    <a:pt x="0" y="1469862"/>
                  </a:lnTo>
                  <a:lnTo>
                    <a:pt x="785" y="1421351"/>
                  </a:lnTo>
                  <a:lnTo>
                    <a:pt x="3127" y="1373233"/>
                  </a:lnTo>
                  <a:lnTo>
                    <a:pt x="6999" y="1325532"/>
                  </a:lnTo>
                  <a:lnTo>
                    <a:pt x="12379" y="1278271"/>
                  </a:lnTo>
                  <a:lnTo>
                    <a:pt x="19241" y="1231476"/>
                  </a:lnTo>
                  <a:lnTo>
                    <a:pt x="27562" y="1185170"/>
                  </a:lnTo>
                  <a:lnTo>
                    <a:pt x="37318" y="1139378"/>
                  </a:lnTo>
                  <a:lnTo>
                    <a:pt x="48483" y="1094123"/>
                  </a:lnTo>
                  <a:lnTo>
                    <a:pt x="61034" y="1049431"/>
                  </a:lnTo>
                  <a:lnTo>
                    <a:pt x="74947" y="1005324"/>
                  </a:lnTo>
                  <a:lnTo>
                    <a:pt x="90198" y="961829"/>
                  </a:lnTo>
                  <a:lnTo>
                    <a:pt x="106761" y="918968"/>
                  </a:lnTo>
                  <a:lnTo>
                    <a:pt x="124614" y="876766"/>
                  </a:lnTo>
                  <a:lnTo>
                    <a:pt x="143731" y="835247"/>
                  </a:lnTo>
                  <a:lnTo>
                    <a:pt x="164089" y="794436"/>
                  </a:lnTo>
                  <a:lnTo>
                    <a:pt x="185663" y="754356"/>
                  </a:lnTo>
                  <a:lnTo>
                    <a:pt x="208429" y="715033"/>
                  </a:lnTo>
                  <a:lnTo>
                    <a:pt x="232363" y="676489"/>
                  </a:lnTo>
                  <a:lnTo>
                    <a:pt x="257440" y="638750"/>
                  </a:lnTo>
                  <a:lnTo>
                    <a:pt x="283637" y="601839"/>
                  </a:lnTo>
                  <a:lnTo>
                    <a:pt x="310929" y="565782"/>
                  </a:lnTo>
                  <a:lnTo>
                    <a:pt x="339292" y="530601"/>
                  </a:lnTo>
                  <a:lnTo>
                    <a:pt x="368702" y="496322"/>
                  </a:lnTo>
                  <a:lnTo>
                    <a:pt x="399133" y="462968"/>
                  </a:lnTo>
                  <a:lnTo>
                    <a:pt x="430564" y="430564"/>
                  </a:lnTo>
                  <a:lnTo>
                    <a:pt x="462968" y="399133"/>
                  </a:lnTo>
                  <a:lnTo>
                    <a:pt x="496322" y="368702"/>
                  </a:lnTo>
                  <a:lnTo>
                    <a:pt x="530601" y="339292"/>
                  </a:lnTo>
                  <a:lnTo>
                    <a:pt x="565782" y="310929"/>
                  </a:lnTo>
                  <a:lnTo>
                    <a:pt x="601839" y="283637"/>
                  </a:lnTo>
                  <a:lnTo>
                    <a:pt x="638750" y="257440"/>
                  </a:lnTo>
                  <a:lnTo>
                    <a:pt x="676489" y="232363"/>
                  </a:lnTo>
                  <a:lnTo>
                    <a:pt x="715033" y="208429"/>
                  </a:lnTo>
                  <a:lnTo>
                    <a:pt x="754356" y="185663"/>
                  </a:lnTo>
                  <a:lnTo>
                    <a:pt x="794436" y="164089"/>
                  </a:lnTo>
                  <a:lnTo>
                    <a:pt x="835247" y="143731"/>
                  </a:lnTo>
                  <a:lnTo>
                    <a:pt x="876766" y="124614"/>
                  </a:lnTo>
                  <a:lnTo>
                    <a:pt x="918968" y="106761"/>
                  </a:lnTo>
                  <a:lnTo>
                    <a:pt x="961829" y="90198"/>
                  </a:lnTo>
                  <a:lnTo>
                    <a:pt x="1005324" y="74947"/>
                  </a:lnTo>
                  <a:lnTo>
                    <a:pt x="1049431" y="61034"/>
                  </a:lnTo>
                  <a:lnTo>
                    <a:pt x="1094123" y="48483"/>
                  </a:lnTo>
                  <a:lnTo>
                    <a:pt x="1139378" y="37318"/>
                  </a:lnTo>
                  <a:lnTo>
                    <a:pt x="1185170" y="27562"/>
                  </a:lnTo>
                  <a:lnTo>
                    <a:pt x="1231476" y="19241"/>
                  </a:lnTo>
                  <a:lnTo>
                    <a:pt x="1278271" y="12379"/>
                  </a:lnTo>
                  <a:lnTo>
                    <a:pt x="1325532" y="6999"/>
                  </a:lnTo>
                  <a:lnTo>
                    <a:pt x="1373233" y="3127"/>
                  </a:lnTo>
                  <a:lnTo>
                    <a:pt x="1421351" y="785"/>
                  </a:lnTo>
                  <a:lnTo>
                    <a:pt x="1469862" y="0"/>
                  </a:lnTo>
                  <a:close/>
                </a:path>
              </a:pathLst>
            </a:custGeom>
            <a:ln w="12701">
              <a:solidFill>
                <a:srgbClr val="1E1916"/>
              </a:solidFill>
            </a:ln>
          </p:spPr>
          <p:txBody>
            <a:bodyPr wrap="square" lIns="0" tIns="0" rIns="0" bIns="0" rtlCol="0"/>
            <a:lstStyle/>
            <a:p>
              <a:endParaRPr sz="1579"/>
            </a:p>
          </p:txBody>
        </p:sp>
      </p:grpSp>
      <p:grpSp>
        <p:nvGrpSpPr>
          <p:cNvPr id="12" name="object 12"/>
          <p:cNvGrpSpPr/>
          <p:nvPr/>
        </p:nvGrpSpPr>
        <p:grpSpPr>
          <a:xfrm>
            <a:off x="8314246" y="4178709"/>
            <a:ext cx="1619179" cy="1619179"/>
            <a:chOff x="10805590" y="5558744"/>
            <a:chExt cx="2153920" cy="2153920"/>
          </a:xfrm>
        </p:grpSpPr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811941" y="5565095"/>
              <a:ext cx="2140934" cy="2140934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10811941" y="5565095"/>
              <a:ext cx="2141220" cy="2141220"/>
            </a:xfrm>
            <a:custGeom>
              <a:avLst/>
              <a:gdLst/>
              <a:ahLst/>
              <a:cxnLst/>
              <a:rect l="l" t="t" r="r" b="b"/>
              <a:pathLst>
                <a:path w="2141220" h="2141220">
                  <a:moveTo>
                    <a:pt x="1070466" y="0"/>
                  </a:moveTo>
                  <a:lnTo>
                    <a:pt x="1118141" y="1043"/>
                  </a:lnTo>
                  <a:lnTo>
                    <a:pt x="1165283" y="4143"/>
                  </a:lnTo>
                  <a:lnTo>
                    <a:pt x="1211848" y="9258"/>
                  </a:lnTo>
                  <a:lnTo>
                    <a:pt x="1257793" y="16343"/>
                  </a:lnTo>
                  <a:lnTo>
                    <a:pt x="1303073" y="25354"/>
                  </a:lnTo>
                  <a:lnTo>
                    <a:pt x="1347647" y="36249"/>
                  </a:lnTo>
                  <a:lnTo>
                    <a:pt x="1391469" y="48983"/>
                  </a:lnTo>
                  <a:lnTo>
                    <a:pt x="1434497" y="63514"/>
                  </a:lnTo>
                  <a:lnTo>
                    <a:pt x="1476687" y="79797"/>
                  </a:lnTo>
                  <a:lnTo>
                    <a:pt x="1517995" y="97789"/>
                  </a:lnTo>
                  <a:lnTo>
                    <a:pt x="1558377" y="117446"/>
                  </a:lnTo>
                  <a:lnTo>
                    <a:pt x="1597792" y="138726"/>
                  </a:lnTo>
                  <a:lnTo>
                    <a:pt x="1636193" y="161584"/>
                  </a:lnTo>
                  <a:lnTo>
                    <a:pt x="1673540" y="185977"/>
                  </a:lnTo>
                  <a:lnTo>
                    <a:pt x="1709786" y="211861"/>
                  </a:lnTo>
                  <a:lnTo>
                    <a:pt x="1744890" y="239192"/>
                  </a:lnTo>
                  <a:lnTo>
                    <a:pt x="1778807" y="267928"/>
                  </a:lnTo>
                  <a:lnTo>
                    <a:pt x="1811495" y="298025"/>
                  </a:lnTo>
                  <a:lnTo>
                    <a:pt x="1842908" y="329439"/>
                  </a:lnTo>
                  <a:lnTo>
                    <a:pt x="1873005" y="362126"/>
                  </a:lnTo>
                  <a:lnTo>
                    <a:pt x="1901741" y="396043"/>
                  </a:lnTo>
                  <a:lnTo>
                    <a:pt x="1929073" y="431147"/>
                  </a:lnTo>
                  <a:lnTo>
                    <a:pt x="1954957" y="467394"/>
                  </a:lnTo>
                  <a:lnTo>
                    <a:pt x="1979349" y="504740"/>
                  </a:lnTo>
                  <a:lnTo>
                    <a:pt x="2002207" y="543142"/>
                  </a:lnTo>
                  <a:lnTo>
                    <a:pt x="2023487" y="582556"/>
                  </a:lnTo>
                  <a:lnTo>
                    <a:pt x="2043144" y="622939"/>
                  </a:lnTo>
                  <a:lnTo>
                    <a:pt x="2061136" y="664247"/>
                  </a:lnTo>
                  <a:lnTo>
                    <a:pt x="2077420" y="706436"/>
                  </a:lnTo>
                  <a:lnTo>
                    <a:pt x="2091950" y="749464"/>
                  </a:lnTo>
                  <a:lnTo>
                    <a:pt x="2104684" y="793286"/>
                  </a:lnTo>
                  <a:lnTo>
                    <a:pt x="2115579" y="837860"/>
                  </a:lnTo>
                  <a:lnTo>
                    <a:pt x="2124591" y="883141"/>
                  </a:lnTo>
                  <a:lnTo>
                    <a:pt x="2131675" y="929085"/>
                  </a:lnTo>
                  <a:lnTo>
                    <a:pt x="2136790" y="975650"/>
                  </a:lnTo>
                  <a:lnTo>
                    <a:pt x="2139891" y="1022792"/>
                  </a:lnTo>
                  <a:lnTo>
                    <a:pt x="2140934" y="1070467"/>
                  </a:lnTo>
                  <a:lnTo>
                    <a:pt x="2139891" y="1118142"/>
                  </a:lnTo>
                  <a:lnTo>
                    <a:pt x="2136790" y="1165284"/>
                  </a:lnTo>
                  <a:lnTo>
                    <a:pt x="2131675" y="1211849"/>
                  </a:lnTo>
                  <a:lnTo>
                    <a:pt x="2124591" y="1257794"/>
                  </a:lnTo>
                  <a:lnTo>
                    <a:pt x="2115579" y="1303075"/>
                  </a:lnTo>
                  <a:lnTo>
                    <a:pt x="2104684" y="1347648"/>
                  </a:lnTo>
                  <a:lnTo>
                    <a:pt x="2091950" y="1391470"/>
                  </a:lnTo>
                  <a:lnTo>
                    <a:pt x="2077420" y="1434498"/>
                  </a:lnTo>
                  <a:lnTo>
                    <a:pt x="2061136" y="1476688"/>
                  </a:lnTo>
                  <a:lnTo>
                    <a:pt x="2043144" y="1517996"/>
                  </a:lnTo>
                  <a:lnTo>
                    <a:pt x="2023487" y="1558378"/>
                  </a:lnTo>
                  <a:lnTo>
                    <a:pt x="2002207" y="1597793"/>
                  </a:lnTo>
                  <a:lnTo>
                    <a:pt x="1979349" y="1636194"/>
                  </a:lnTo>
                  <a:lnTo>
                    <a:pt x="1954957" y="1673540"/>
                  </a:lnTo>
                  <a:lnTo>
                    <a:pt x="1929073" y="1709787"/>
                  </a:lnTo>
                  <a:lnTo>
                    <a:pt x="1901741" y="1744891"/>
                  </a:lnTo>
                  <a:lnTo>
                    <a:pt x="1873005" y="1778808"/>
                  </a:lnTo>
                  <a:lnTo>
                    <a:pt x="1842908" y="1811495"/>
                  </a:lnTo>
                  <a:lnTo>
                    <a:pt x="1811495" y="1842909"/>
                  </a:lnTo>
                  <a:lnTo>
                    <a:pt x="1778807" y="1873005"/>
                  </a:lnTo>
                  <a:lnTo>
                    <a:pt x="1744890" y="1901741"/>
                  </a:lnTo>
                  <a:lnTo>
                    <a:pt x="1709786" y="1929073"/>
                  </a:lnTo>
                  <a:lnTo>
                    <a:pt x="1673540" y="1954957"/>
                  </a:lnTo>
                  <a:lnTo>
                    <a:pt x="1636193" y="1979350"/>
                  </a:lnTo>
                  <a:lnTo>
                    <a:pt x="1597792" y="2002208"/>
                  </a:lnTo>
                  <a:lnTo>
                    <a:pt x="1558377" y="2023487"/>
                  </a:lnTo>
                  <a:lnTo>
                    <a:pt x="1517995" y="2043145"/>
                  </a:lnTo>
                  <a:lnTo>
                    <a:pt x="1476687" y="2061137"/>
                  </a:lnTo>
                  <a:lnTo>
                    <a:pt x="1434497" y="2077420"/>
                  </a:lnTo>
                  <a:lnTo>
                    <a:pt x="1391469" y="2091950"/>
                  </a:lnTo>
                  <a:lnTo>
                    <a:pt x="1347647" y="2104685"/>
                  </a:lnTo>
                  <a:lnTo>
                    <a:pt x="1303073" y="2115579"/>
                  </a:lnTo>
                  <a:lnTo>
                    <a:pt x="1257793" y="2124591"/>
                  </a:lnTo>
                  <a:lnTo>
                    <a:pt x="1211848" y="2131675"/>
                  </a:lnTo>
                  <a:lnTo>
                    <a:pt x="1165283" y="2136790"/>
                  </a:lnTo>
                  <a:lnTo>
                    <a:pt x="1118141" y="2139891"/>
                  </a:lnTo>
                  <a:lnTo>
                    <a:pt x="1070466" y="2140934"/>
                  </a:lnTo>
                  <a:lnTo>
                    <a:pt x="1022791" y="2139891"/>
                  </a:lnTo>
                  <a:lnTo>
                    <a:pt x="975649" y="2136790"/>
                  </a:lnTo>
                  <a:lnTo>
                    <a:pt x="929084" y="2131675"/>
                  </a:lnTo>
                  <a:lnTo>
                    <a:pt x="883139" y="2124591"/>
                  </a:lnTo>
                  <a:lnTo>
                    <a:pt x="837859" y="2115579"/>
                  </a:lnTo>
                  <a:lnTo>
                    <a:pt x="793285" y="2104685"/>
                  </a:lnTo>
                  <a:lnTo>
                    <a:pt x="749463" y="2091950"/>
                  </a:lnTo>
                  <a:lnTo>
                    <a:pt x="706435" y="2077420"/>
                  </a:lnTo>
                  <a:lnTo>
                    <a:pt x="664246" y="2061137"/>
                  </a:lnTo>
                  <a:lnTo>
                    <a:pt x="622938" y="2043145"/>
                  </a:lnTo>
                  <a:lnTo>
                    <a:pt x="582555" y="2023487"/>
                  </a:lnTo>
                  <a:lnTo>
                    <a:pt x="543141" y="2002208"/>
                  </a:lnTo>
                  <a:lnTo>
                    <a:pt x="504739" y="1979350"/>
                  </a:lnTo>
                  <a:lnTo>
                    <a:pt x="467393" y="1954957"/>
                  </a:lnTo>
                  <a:lnTo>
                    <a:pt x="431146" y="1929073"/>
                  </a:lnTo>
                  <a:lnTo>
                    <a:pt x="396043" y="1901741"/>
                  </a:lnTo>
                  <a:lnTo>
                    <a:pt x="362125" y="1873005"/>
                  </a:lnTo>
                  <a:lnTo>
                    <a:pt x="329438" y="1842909"/>
                  </a:lnTo>
                  <a:lnTo>
                    <a:pt x="298024" y="1811495"/>
                  </a:lnTo>
                  <a:lnTo>
                    <a:pt x="267928" y="1778808"/>
                  </a:lnTo>
                  <a:lnTo>
                    <a:pt x="239192" y="1744891"/>
                  </a:lnTo>
                  <a:lnTo>
                    <a:pt x="211860" y="1709787"/>
                  </a:lnTo>
                  <a:lnTo>
                    <a:pt x="185976" y="1673540"/>
                  </a:lnTo>
                  <a:lnTo>
                    <a:pt x="161584" y="1636194"/>
                  </a:lnTo>
                  <a:lnTo>
                    <a:pt x="138726" y="1597793"/>
                  </a:lnTo>
                  <a:lnTo>
                    <a:pt x="117446" y="1558378"/>
                  </a:lnTo>
                  <a:lnTo>
                    <a:pt x="97789" y="1517996"/>
                  </a:lnTo>
                  <a:lnTo>
                    <a:pt x="79797" y="1476688"/>
                  </a:lnTo>
                  <a:lnTo>
                    <a:pt x="63514" y="1434498"/>
                  </a:lnTo>
                  <a:lnTo>
                    <a:pt x="48983" y="1391470"/>
                  </a:lnTo>
                  <a:lnTo>
                    <a:pt x="36249" y="1347648"/>
                  </a:lnTo>
                  <a:lnTo>
                    <a:pt x="25354" y="1303075"/>
                  </a:lnTo>
                  <a:lnTo>
                    <a:pt x="16343" y="1257794"/>
                  </a:lnTo>
                  <a:lnTo>
                    <a:pt x="9258" y="1211849"/>
                  </a:lnTo>
                  <a:lnTo>
                    <a:pt x="4143" y="1165284"/>
                  </a:lnTo>
                  <a:lnTo>
                    <a:pt x="1043" y="1118142"/>
                  </a:lnTo>
                  <a:lnTo>
                    <a:pt x="0" y="1070467"/>
                  </a:lnTo>
                  <a:lnTo>
                    <a:pt x="1043" y="1022792"/>
                  </a:lnTo>
                  <a:lnTo>
                    <a:pt x="4143" y="975650"/>
                  </a:lnTo>
                  <a:lnTo>
                    <a:pt x="9258" y="929085"/>
                  </a:lnTo>
                  <a:lnTo>
                    <a:pt x="16343" y="883141"/>
                  </a:lnTo>
                  <a:lnTo>
                    <a:pt x="25354" y="837860"/>
                  </a:lnTo>
                  <a:lnTo>
                    <a:pt x="36249" y="793286"/>
                  </a:lnTo>
                  <a:lnTo>
                    <a:pt x="48983" y="749464"/>
                  </a:lnTo>
                  <a:lnTo>
                    <a:pt x="63514" y="706436"/>
                  </a:lnTo>
                  <a:lnTo>
                    <a:pt x="79797" y="664247"/>
                  </a:lnTo>
                  <a:lnTo>
                    <a:pt x="97789" y="622939"/>
                  </a:lnTo>
                  <a:lnTo>
                    <a:pt x="117446" y="582556"/>
                  </a:lnTo>
                  <a:lnTo>
                    <a:pt x="138726" y="543142"/>
                  </a:lnTo>
                  <a:lnTo>
                    <a:pt x="161584" y="504740"/>
                  </a:lnTo>
                  <a:lnTo>
                    <a:pt x="185976" y="467394"/>
                  </a:lnTo>
                  <a:lnTo>
                    <a:pt x="211860" y="431147"/>
                  </a:lnTo>
                  <a:lnTo>
                    <a:pt x="239192" y="396043"/>
                  </a:lnTo>
                  <a:lnTo>
                    <a:pt x="267928" y="362126"/>
                  </a:lnTo>
                  <a:lnTo>
                    <a:pt x="298024" y="329439"/>
                  </a:lnTo>
                  <a:lnTo>
                    <a:pt x="329438" y="298025"/>
                  </a:lnTo>
                  <a:lnTo>
                    <a:pt x="362125" y="267928"/>
                  </a:lnTo>
                  <a:lnTo>
                    <a:pt x="396043" y="239192"/>
                  </a:lnTo>
                  <a:lnTo>
                    <a:pt x="431146" y="211861"/>
                  </a:lnTo>
                  <a:lnTo>
                    <a:pt x="467393" y="185977"/>
                  </a:lnTo>
                  <a:lnTo>
                    <a:pt x="504739" y="161584"/>
                  </a:lnTo>
                  <a:lnTo>
                    <a:pt x="543141" y="138726"/>
                  </a:lnTo>
                  <a:lnTo>
                    <a:pt x="582555" y="117446"/>
                  </a:lnTo>
                  <a:lnTo>
                    <a:pt x="622938" y="97789"/>
                  </a:lnTo>
                  <a:lnTo>
                    <a:pt x="664246" y="79797"/>
                  </a:lnTo>
                  <a:lnTo>
                    <a:pt x="706435" y="63514"/>
                  </a:lnTo>
                  <a:lnTo>
                    <a:pt x="749463" y="48983"/>
                  </a:lnTo>
                  <a:lnTo>
                    <a:pt x="793285" y="36249"/>
                  </a:lnTo>
                  <a:lnTo>
                    <a:pt x="837859" y="25354"/>
                  </a:lnTo>
                  <a:lnTo>
                    <a:pt x="883139" y="16343"/>
                  </a:lnTo>
                  <a:lnTo>
                    <a:pt x="929084" y="9258"/>
                  </a:lnTo>
                  <a:lnTo>
                    <a:pt x="975649" y="4143"/>
                  </a:lnTo>
                  <a:lnTo>
                    <a:pt x="1022791" y="1043"/>
                  </a:lnTo>
                  <a:lnTo>
                    <a:pt x="1070466" y="0"/>
                  </a:lnTo>
                  <a:close/>
                </a:path>
              </a:pathLst>
            </a:custGeom>
            <a:ln w="12701">
              <a:solidFill>
                <a:srgbClr val="1E1916"/>
              </a:solidFill>
            </a:ln>
          </p:spPr>
          <p:txBody>
            <a:bodyPr wrap="square" lIns="0" tIns="0" rIns="0" bIns="0" rtlCol="0"/>
            <a:lstStyle/>
            <a:p>
              <a:endParaRPr sz="1579"/>
            </a:p>
          </p:txBody>
        </p:sp>
      </p:grpSp>
      <p:pic>
        <p:nvPicPr>
          <p:cNvPr id="15" name="object 15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51732" y="1111632"/>
            <a:ext cx="2271103" cy="4683122"/>
          </a:xfrm>
          <a:prstGeom prst="rect">
            <a:avLst/>
          </a:prstGeom>
        </p:spPr>
      </p:pic>
      <p:grpSp>
        <p:nvGrpSpPr>
          <p:cNvPr id="16" name="object 16"/>
          <p:cNvGrpSpPr/>
          <p:nvPr/>
        </p:nvGrpSpPr>
        <p:grpSpPr>
          <a:xfrm>
            <a:off x="5041794" y="407645"/>
            <a:ext cx="1779093" cy="447757"/>
            <a:chOff x="6452398" y="542272"/>
            <a:chExt cx="2366645" cy="595630"/>
          </a:xfrm>
        </p:grpSpPr>
        <p:pic>
          <p:nvPicPr>
            <p:cNvPr id="17" name="object 1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452398" y="542272"/>
              <a:ext cx="1618428" cy="595500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8113827" y="721486"/>
              <a:ext cx="704850" cy="311785"/>
            </a:xfrm>
            <a:custGeom>
              <a:avLst/>
              <a:gdLst/>
              <a:ahLst/>
              <a:cxnLst/>
              <a:rect l="l" t="t" r="r" b="b"/>
              <a:pathLst>
                <a:path w="704850" h="311784">
                  <a:moveTo>
                    <a:pt x="468566" y="231482"/>
                  </a:moveTo>
                  <a:lnTo>
                    <a:pt x="464832" y="227749"/>
                  </a:lnTo>
                  <a:lnTo>
                    <a:pt x="450481" y="230225"/>
                  </a:lnTo>
                  <a:lnTo>
                    <a:pt x="428078" y="233781"/>
                  </a:lnTo>
                  <a:lnTo>
                    <a:pt x="376910" y="238747"/>
                  </a:lnTo>
                  <a:lnTo>
                    <a:pt x="308190" y="242303"/>
                  </a:lnTo>
                  <a:lnTo>
                    <a:pt x="281876" y="242684"/>
                  </a:lnTo>
                  <a:lnTo>
                    <a:pt x="154940" y="240817"/>
                  </a:lnTo>
                  <a:lnTo>
                    <a:pt x="93345" y="237083"/>
                  </a:lnTo>
                  <a:lnTo>
                    <a:pt x="86626" y="235686"/>
                  </a:lnTo>
                  <a:lnTo>
                    <a:pt x="73914" y="232879"/>
                  </a:lnTo>
                  <a:lnTo>
                    <a:pt x="67208" y="231482"/>
                  </a:lnTo>
                  <a:lnTo>
                    <a:pt x="59740" y="231482"/>
                  </a:lnTo>
                  <a:lnTo>
                    <a:pt x="54140" y="227749"/>
                  </a:lnTo>
                  <a:lnTo>
                    <a:pt x="50406" y="225882"/>
                  </a:lnTo>
                  <a:lnTo>
                    <a:pt x="50406" y="224015"/>
                  </a:lnTo>
                  <a:lnTo>
                    <a:pt x="52273" y="222148"/>
                  </a:lnTo>
                  <a:lnTo>
                    <a:pt x="56527" y="215823"/>
                  </a:lnTo>
                  <a:lnTo>
                    <a:pt x="61137" y="210718"/>
                  </a:lnTo>
                  <a:lnTo>
                    <a:pt x="66446" y="206654"/>
                  </a:lnTo>
                  <a:lnTo>
                    <a:pt x="72809" y="203479"/>
                  </a:lnTo>
                  <a:lnTo>
                    <a:pt x="87795" y="197180"/>
                  </a:lnTo>
                  <a:lnTo>
                    <a:pt x="101739" y="189484"/>
                  </a:lnTo>
                  <a:lnTo>
                    <a:pt x="114274" y="180378"/>
                  </a:lnTo>
                  <a:lnTo>
                    <a:pt x="125069" y="169875"/>
                  </a:lnTo>
                  <a:lnTo>
                    <a:pt x="136271" y="177342"/>
                  </a:lnTo>
                  <a:lnTo>
                    <a:pt x="141871" y="179209"/>
                  </a:lnTo>
                  <a:lnTo>
                    <a:pt x="143738" y="179209"/>
                  </a:lnTo>
                  <a:lnTo>
                    <a:pt x="147472" y="181076"/>
                  </a:lnTo>
                  <a:lnTo>
                    <a:pt x="156806" y="181076"/>
                  </a:lnTo>
                  <a:lnTo>
                    <a:pt x="171742" y="173609"/>
                  </a:lnTo>
                  <a:lnTo>
                    <a:pt x="177342" y="169875"/>
                  </a:lnTo>
                  <a:lnTo>
                    <a:pt x="182943" y="166141"/>
                  </a:lnTo>
                  <a:lnTo>
                    <a:pt x="186677" y="162407"/>
                  </a:lnTo>
                  <a:lnTo>
                    <a:pt x="194144" y="166141"/>
                  </a:lnTo>
                  <a:lnTo>
                    <a:pt x="201612" y="168008"/>
                  </a:lnTo>
                  <a:lnTo>
                    <a:pt x="220281" y="168008"/>
                  </a:lnTo>
                  <a:lnTo>
                    <a:pt x="227749" y="166141"/>
                  </a:lnTo>
                  <a:lnTo>
                    <a:pt x="233349" y="164274"/>
                  </a:lnTo>
                  <a:lnTo>
                    <a:pt x="236855" y="162407"/>
                  </a:lnTo>
                  <a:lnTo>
                    <a:pt x="249796" y="155524"/>
                  </a:lnTo>
                  <a:lnTo>
                    <a:pt x="262750" y="146075"/>
                  </a:lnTo>
                  <a:lnTo>
                    <a:pt x="268401" y="140004"/>
                  </a:lnTo>
                  <a:lnTo>
                    <a:pt x="272199" y="135928"/>
                  </a:lnTo>
                  <a:lnTo>
                    <a:pt x="274053" y="132537"/>
                  </a:lnTo>
                  <a:lnTo>
                    <a:pt x="278155" y="125069"/>
                  </a:lnTo>
                  <a:lnTo>
                    <a:pt x="279933" y="121513"/>
                  </a:lnTo>
                  <a:lnTo>
                    <a:pt x="280022" y="121335"/>
                  </a:lnTo>
                  <a:lnTo>
                    <a:pt x="278155" y="117602"/>
                  </a:lnTo>
                  <a:lnTo>
                    <a:pt x="274421" y="113868"/>
                  </a:lnTo>
                  <a:lnTo>
                    <a:pt x="270687" y="112014"/>
                  </a:lnTo>
                  <a:lnTo>
                    <a:pt x="266954" y="113868"/>
                  </a:lnTo>
                  <a:lnTo>
                    <a:pt x="257175" y="121513"/>
                  </a:lnTo>
                  <a:lnTo>
                    <a:pt x="247586" y="127406"/>
                  </a:lnTo>
                  <a:lnTo>
                    <a:pt x="238328" y="131203"/>
                  </a:lnTo>
                  <a:lnTo>
                    <a:pt x="229616" y="132537"/>
                  </a:lnTo>
                  <a:lnTo>
                    <a:pt x="225882" y="132537"/>
                  </a:lnTo>
                  <a:lnTo>
                    <a:pt x="218414" y="128816"/>
                  </a:lnTo>
                  <a:lnTo>
                    <a:pt x="216547" y="128816"/>
                  </a:lnTo>
                  <a:lnTo>
                    <a:pt x="216547" y="126936"/>
                  </a:lnTo>
                  <a:lnTo>
                    <a:pt x="212813" y="119468"/>
                  </a:lnTo>
                  <a:lnTo>
                    <a:pt x="207213" y="113868"/>
                  </a:lnTo>
                  <a:lnTo>
                    <a:pt x="197878" y="121335"/>
                  </a:lnTo>
                  <a:lnTo>
                    <a:pt x="182943" y="136271"/>
                  </a:lnTo>
                  <a:lnTo>
                    <a:pt x="175475" y="140004"/>
                  </a:lnTo>
                  <a:lnTo>
                    <a:pt x="166141" y="140004"/>
                  </a:lnTo>
                  <a:lnTo>
                    <a:pt x="164274" y="138137"/>
                  </a:lnTo>
                  <a:lnTo>
                    <a:pt x="154940" y="138137"/>
                  </a:lnTo>
                  <a:lnTo>
                    <a:pt x="149339" y="132537"/>
                  </a:lnTo>
                  <a:lnTo>
                    <a:pt x="141986" y="121513"/>
                  </a:lnTo>
                  <a:lnTo>
                    <a:pt x="141871" y="121335"/>
                  </a:lnTo>
                  <a:lnTo>
                    <a:pt x="132537" y="121335"/>
                  </a:lnTo>
                  <a:lnTo>
                    <a:pt x="126936" y="125069"/>
                  </a:lnTo>
                  <a:lnTo>
                    <a:pt x="123202" y="130670"/>
                  </a:lnTo>
                  <a:lnTo>
                    <a:pt x="112001" y="145605"/>
                  </a:lnTo>
                  <a:lnTo>
                    <a:pt x="108267" y="151206"/>
                  </a:lnTo>
                  <a:lnTo>
                    <a:pt x="104533" y="153073"/>
                  </a:lnTo>
                  <a:lnTo>
                    <a:pt x="87071" y="162877"/>
                  </a:lnTo>
                  <a:lnTo>
                    <a:pt x="44805" y="192278"/>
                  </a:lnTo>
                  <a:lnTo>
                    <a:pt x="13995" y="231711"/>
                  </a:lnTo>
                  <a:lnTo>
                    <a:pt x="0" y="266954"/>
                  </a:lnTo>
                  <a:lnTo>
                    <a:pt x="3848" y="275005"/>
                  </a:lnTo>
                  <a:lnTo>
                    <a:pt x="9804" y="282346"/>
                  </a:lnTo>
                  <a:lnTo>
                    <a:pt x="17856" y="289001"/>
                  </a:lnTo>
                  <a:lnTo>
                    <a:pt x="28003" y="294957"/>
                  </a:lnTo>
                  <a:lnTo>
                    <a:pt x="49022" y="299935"/>
                  </a:lnTo>
                  <a:lnTo>
                    <a:pt x="49225" y="299935"/>
                  </a:lnTo>
                  <a:lnTo>
                    <a:pt x="71399" y="303352"/>
                  </a:lnTo>
                  <a:lnTo>
                    <a:pt x="96253" y="305447"/>
                  </a:lnTo>
                  <a:lnTo>
                    <a:pt x="123202" y="306158"/>
                  </a:lnTo>
                  <a:lnTo>
                    <a:pt x="135775" y="305828"/>
                  </a:lnTo>
                  <a:lnTo>
                    <a:pt x="205346" y="302425"/>
                  </a:lnTo>
                  <a:lnTo>
                    <a:pt x="295656" y="296379"/>
                  </a:lnTo>
                  <a:lnTo>
                    <a:pt x="340106" y="291477"/>
                  </a:lnTo>
                  <a:lnTo>
                    <a:pt x="390512" y="281038"/>
                  </a:lnTo>
                  <a:lnTo>
                    <a:pt x="418477" y="270535"/>
                  </a:lnTo>
                  <a:lnTo>
                    <a:pt x="424929" y="267182"/>
                  </a:lnTo>
                  <a:lnTo>
                    <a:pt x="431723" y="264185"/>
                  </a:lnTo>
                  <a:lnTo>
                    <a:pt x="438696" y="261353"/>
                  </a:lnTo>
                  <a:lnTo>
                    <a:pt x="446709" y="257149"/>
                  </a:lnTo>
                  <a:lnTo>
                    <a:pt x="453859" y="252945"/>
                  </a:lnTo>
                  <a:lnTo>
                    <a:pt x="459955" y="248754"/>
                  </a:lnTo>
                  <a:lnTo>
                    <a:pt x="464832" y="244551"/>
                  </a:lnTo>
                  <a:lnTo>
                    <a:pt x="466077" y="242684"/>
                  </a:lnTo>
                  <a:lnTo>
                    <a:pt x="468566" y="238950"/>
                  </a:lnTo>
                  <a:lnTo>
                    <a:pt x="468566" y="231482"/>
                  </a:lnTo>
                  <a:close/>
                </a:path>
                <a:path w="704850" h="311784">
                  <a:moveTo>
                    <a:pt x="704850" y="209080"/>
                  </a:moveTo>
                  <a:lnTo>
                    <a:pt x="703122" y="187756"/>
                  </a:lnTo>
                  <a:lnTo>
                    <a:pt x="698080" y="168706"/>
                  </a:lnTo>
                  <a:lnTo>
                    <a:pt x="690359" y="153073"/>
                  </a:lnTo>
                  <a:lnTo>
                    <a:pt x="689889" y="152107"/>
                  </a:lnTo>
                  <a:lnTo>
                    <a:pt x="650709" y="117144"/>
                  </a:lnTo>
                  <a:lnTo>
                    <a:pt x="646976" y="115938"/>
                  </a:lnTo>
                  <a:lnTo>
                    <a:pt x="646976" y="209080"/>
                  </a:lnTo>
                  <a:lnTo>
                    <a:pt x="646277" y="223139"/>
                  </a:lnTo>
                  <a:lnTo>
                    <a:pt x="624814" y="260413"/>
                  </a:lnTo>
                  <a:lnTo>
                    <a:pt x="609638" y="263220"/>
                  </a:lnTo>
                  <a:lnTo>
                    <a:pt x="602183" y="262521"/>
                  </a:lnTo>
                  <a:lnTo>
                    <a:pt x="601738" y="262521"/>
                  </a:lnTo>
                  <a:lnTo>
                    <a:pt x="569734" y="230314"/>
                  </a:lnTo>
                  <a:lnTo>
                    <a:pt x="566712" y="205346"/>
                  </a:lnTo>
                  <a:lnTo>
                    <a:pt x="567410" y="192659"/>
                  </a:lnTo>
                  <a:lnTo>
                    <a:pt x="590740" y="156108"/>
                  </a:lnTo>
                  <a:lnTo>
                    <a:pt x="607771" y="153073"/>
                  </a:lnTo>
                  <a:lnTo>
                    <a:pt x="615823" y="153809"/>
                  </a:lnTo>
                  <a:lnTo>
                    <a:pt x="644182" y="184111"/>
                  </a:lnTo>
                  <a:lnTo>
                    <a:pt x="646976" y="209080"/>
                  </a:lnTo>
                  <a:lnTo>
                    <a:pt x="646976" y="115938"/>
                  </a:lnTo>
                  <a:lnTo>
                    <a:pt x="634606" y="111887"/>
                  </a:lnTo>
                  <a:lnTo>
                    <a:pt x="617105" y="110134"/>
                  </a:lnTo>
                  <a:lnTo>
                    <a:pt x="601002" y="111569"/>
                  </a:lnTo>
                  <a:lnTo>
                    <a:pt x="586308" y="115976"/>
                  </a:lnTo>
                  <a:lnTo>
                    <a:pt x="573011" y="123532"/>
                  </a:lnTo>
                  <a:lnTo>
                    <a:pt x="561111" y="134404"/>
                  </a:lnTo>
                  <a:lnTo>
                    <a:pt x="563880" y="111887"/>
                  </a:lnTo>
                  <a:lnTo>
                    <a:pt x="563994" y="111010"/>
                  </a:lnTo>
                  <a:lnTo>
                    <a:pt x="567410" y="91478"/>
                  </a:lnTo>
                  <a:lnTo>
                    <a:pt x="571754" y="76542"/>
                  </a:lnTo>
                  <a:lnTo>
                    <a:pt x="571868" y="76136"/>
                  </a:lnTo>
                  <a:lnTo>
                    <a:pt x="599427" y="49593"/>
                  </a:lnTo>
                  <a:lnTo>
                    <a:pt x="607771" y="48539"/>
                  </a:lnTo>
                  <a:lnTo>
                    <a:pt x="617105" y="48539"/>
                  </a:lnTo>
                  <a:lnTo>
                    <a:pt x="641375" y="84010"/>
                  </a:lnTo>
                  <a:lnTo>
                    <a:pt x="697382" y="76542"/>
                  </a:lnTo>
                  <a:lnTo>
                    <a:pt x="693534" y="59385"/>
                  </a:lnTo>
                  <a:lnTo>
                    <a:pt x="689241" y="48539"/>
                  </a:lnTo>
                  <a:lnTo>
                    <a:pt x="687578" y="44335"/>
                  </a:lnTo>
                  <a:lnTo>
                    <a:pt x="657453" y="11811"/>
                  </a:lnTo>
                  <a:lnTo>
                    <a:pt x="611505" y="0"/>
                  </a:lnTo>
                  <a:lnTo>
                    <a:pt x="588759" y="2425"/>
                  </a:lnTo>
                  <a:lnTo>
                    <a:pt x="549554" y="21272"/>
                  </a:lnTo>
                  <a:lnTo>
                    <a:pt x="518693" y="58661"/>
                  </a:lnTo>
                  <a:lnTo>
                    <a:pt x="503174" y="119507"/>
                  </a:lnTo>
                  <a:lnTo>
                    <a:pt x="501599" y="153809"/>
                  </a:lnTo>
                  <a:lnTo>
                    <a:pt x="501484" y="156108"/>
                  </a:lnTo>
                  <a:lnTo>
                    <a:pt x="501446" y="160172"/>
                  </a:lnTo>
                  <a:lnTo>
                    <a:pt x="503123" y="195808"/>
                  </a:lnTo>
                  <a:lnTo>
                    <a:pt x="503148" y="196481"/>
                  </a:lnTo>
                  <a:lnTo>
                    <a:pt x="516763" y="252018"/>
                  </a:lnTo>
                  <a:lnTo>
                    <a:pt x="546608" y="292061"/>
                  </a:lnTo>
                  <a:lnTo>
                    <a:pt x="585050" y="309626"/>
                  </a:lnTo>
                  <a:lnTo>
                    <a:pt x="607771" y="311746"/>
                  </a:lnTo>
                  <a:lnTo>
                    <a:pt x="627761" y="310007"/>
                  </a:lnTo>
                  <a:lnTo>
                    <a:pt x="676846" y="283756"/>
                  </a:lnTo>
                  <a:lnTo>
                    <a:pt x="691845" y="263220"/>
                  </a:lnTo>
                  <a:lnTo>
                    <a:pt x="697852" y="251320"/>
                  </a:lnTo>
                  <a:lnTo>
                    <a:pt x="703097" y="231508"/>
                  </a:lnTo>
                  <a:lnTo>
                    <a:pt x="704850" y="209080"/>
                  </a:lnTo>
                  <a:close/>
                </a:path>
              </a:pathLst>
            </a:custGeom>
            <a:solidFill>
              <a:srgbClr val="D8261C"/>
            </a:solidFill>
          </p:spPr>
          <p:txBody>
            <a:bodyPr wrap="square" lIns="0" tIns="0" rIns="0" bIns="0" rtlCol="0"/>
            <a:lstStyle/>
            <a:p>
              <a:endParaRPr sz="1579"/>
            </a:p>
          </p:txBody>
        </p:sp>
      </p:grpSp>
      <p:sp>
        <p:nvSpPr>
          <p:cNvPr id="19" name="object 19"/>
          <p:cNvSpPr/>
          <p:nvPr/>
        </p:nvSpPr>
        <p:spPr>
          <a:xfrm>
            <a:off x="4786325" y="531136"/>
            <a:ext cx="218150" cy="238676"/>
          </a:xfrm>
          <a:custGeom>
            <a:avLst/>
            <a:gdLst/>
            <a:ahLst/>
            <a:cxnLst/>
            <a:rect l="l" t="t" r="r" b="b"/>
            <a:pathLst>
              <a:path w="290195" h="317500">
                <a:moveTo>
                  <a:pt x="29956" y="0"/>
                </a:moveTo>
                <a:lnTo>
                  <a:pt x="24354" y="0"/>
                </a:lnTo>
                <a:lnTo>
                  <a:pt x="20621" y="1868"/>
                </a:lnTo>
                <a:lnTo>
                  <a:pt x="16888" y="7466"/>
                </a:lnTo>
                <a:lnTo>
                  <a:pt x="16509" y="12338"/>
                </a:lnTo>
                <a:lnTo>
                  <a:pt x="15255" y="18435"/>
                </a:lnTo>
                <a:lnTo>
                  <a:pt x="12951" y="25581"/>
                </a:lnTo>
                <a:lnTo>
                  <a:pt x="9422" y="33602"/>
                </a:lnTo>
                <a:lnTo>
                  <a:pt x="6942" y="41652"/>
                </a:lnTo>
                <a:lnTo>
                  <a:pt x="4987" y="49002"/>
                </a:lnTo>
                <a:lnTo>
                  <a:pt x="1955" y="61603"/>
                </a:lnTo>
                <a:lnTo>
                  <a:pt x="1100" y="139337"/>
                </a:lnTo>
                <a:lnTo>
                  <a:pt x="1061" y="142896"/>
                </a:lnTo>
                <a:lnTo>
                  <a:pt x="959" y="152143"/>
                </a:lnTo>
                <a:lnTo>
                  <a:pt x="851" y="161943"/>
                </a:lnTo>
                <a:lnTo>
                  <a:pt x="784" y="168012"/>
                </a:lnTo>
                <a:lnTo>
                  <a:pt x="661" y="179212"/>
                </a:lnTo>
                <a:lnTo>
                  <a:pt x="538" y="190411"/>
                </a:lnTo>
                <a:lnTo>
                  <a:pt x="465" y="197033"/>
                </a:lnTo>
                <a:lnTo>
                  <a:pt x="353" y="207211"/>
                </a:lnTo>
                <a:lnTo>
                  <a:pt x="229" y="218500"/>
                </a:lnTo>
                <a:lnTo>
                  <a:pt x="104" y="229877"/>
                </a:lnTo>
                <a:lnTo>
                  <a:pt x="6126" y="278209"/>
                </a:lnTo>
                <a:lnTo>
                  <a:pt x="27855" y="310353"/>
                </a:lnTo>
                <a:lnTo>
                  <a:pt x="48625" y="317353"/>
                </a:lnTo>
                <a:lnTo>
                  <a:pt x="56092" y="317353"/>
                </a:lnTo>
                <a:lnTo>
                  <a:pt x="72192" y="314262"/>
                </a:lnTo>
                <a:lnTo>
                  <a:pt x="86892" y="305219"/>
                </a:lnTo>
                <a:lnTo>
                  <a:pt x="100193" y="290577"/>
                </a:lnTo>
                <a:lnTo>
                  <a:pt x="111046" y="272435"/>
                </a:lnTo>
                <a:lnTo>
                  <a:pt x="108360" y="270683"/>
                </a:lnTo>
                <a:lnTo>
                  <a:pt x="220950" y="270683"/>
                </a:lnTo>
                <a:lnTo>
                  <a:pt x="222701" y="269749"/>
                </a:lnTo>
                <a:lnTo>
                  <a:pt x="237753" y="258548"/>
                </a:lnTo>
                <a:lnTo>
                  <a:pt x="252105" y="244548"/>
                </a:lnTo>
                <a:lnTo>
                  <a:pt x="59825" y="244548"/>
                </a:lnTo>
                <a:lnTo>
                  <a:pt x="51045" y="240698"/>
                </a:lnTo>
                <a:lnTo>
                  <a:pt x="44191" y="234747"/>
                </a:lnTo>
                <a:lnTo>
                  <a:pt x="39086" y="226697"/>
                </a:lnTo>
                <a:lnTo>
                  <a:pt x="35557" y="216547"/>
                </a:lnTo>
                <a:lnTo>
                  <a:pt x="32835" y="192279"/>
                </a:lnTo>
                <a:lnTo>
                  <a:pt x="31374" y="179679"/>
                </a:lnTo>
                <a:lnTo>
                  <a:pt x="31745" y="84006"/>
                </a:lnTo>
                <a:lnTo>
                  <a:pt x="34623" y="39903"/>
                </a:lnTo>
                <a:lnTo>
                  <a:pt x="37423" y="9334"/>
                </a:lnTo>
                <a:lnTo>
                  <a:pt x="37423" y="5601"/>
                </a:lnTo>
                <a:lnTo>
                  <a:pt x="33689" y="1868"/>
                </a:lnTo>
                <a:lnTo>
                  <a:pt x="29956" y="0"/>
                </a:lnTo>
                <a:close/>
              </a:path>
              <a:path w="290195" h="317500">
                <a:moveTo>
                  <a:pt x="220950" y="270683"/>
                </a:moveTo>
                <a:lnTo>
                  <a:pt x="112094" y="270683"/>
                </a:lnTo>
                <a:lnTo>
                  <a:pt x="111046" y="272435"/>
                </a:lnTo>
                <a:lnTo>
                  <a:pt x="119182" y="277742"/>
                </a:lnTo>
                <a:lnTo>
                  <a:pt x="131929" y="282350"/>
                </a:lnTo>
                <a:lnTo>
                  <a:pt x="146426" y="284858"/>
                </a:lnTo>
                <a:lnTo>
                  <a:pt x="162497" y="285616"/>
                </a:lnTo>
                <a:lnTo>
                  <a:pt x="168498" y="285616"/>
                </a:lnTo>
                <a:lnTo>
                  <a:pt x="176499" y="285383"/>
                </a:lnTo>
                <a:lnTo>
                  <a:pt x="183141" y="284858"/>
                </a:lnTo>
                <a:lnTo>
                  <a:pt x="183315" y="284858"/>
                </a:lnTo>
                <a:lnTo>
                  <a:pt x="190498" y="283752"/>
                </a:lnTo>
                <a:lnTo>
                  <a:pt x="206777" y="278209"/>
                </a:lnTo>
                <a:lnTo>
                  <a:pt x="207716" y="277742"/>
                </a:lnTo>
                <a:lnTo>
                  <a:pt x="220950" y="270683"/>
                </a:lnTo>
                <a:close/>
              </a:path>
              <a:path w="290195" h="317500">
                <a:moveTo>
                  <a:pt x="138229" y="207211"/>
                </a:moveTo>
                <a:lnTo>
                  <a:pt x="119564" y="207211"/>
                </a:lnTo>
                <a:lnTo>
                  <a:pt x="115826" y="209081"/>
                </a:lnTo>
                <a:lnTo>
                  <a:pt x="113962" y="212813"/>
                </a:lnTo>
                <a:lnTo>
                  <a:pt x="103140" y="227223"/>
                </a:lnTo>
                <a:lnTo>
                  <a:pt x="90394" y="237082"/>
                </a:lnTo>
                <a:lnTo>
                  <a:pt x="75898" y="242740"/>
                </a:lnTo>
                <a:lnTo>
                  <a:pt x="59825" y="244548"/>
                </a:lnTo>
                <a:lnTo>
                  <a:pt x="252105" y="244548"/>
                </a:lnTo>
                <a:lnTo>
                  <a:pt x="265025" y="229877"/>
                </a:lnTo>
                <a:lnTo>
                  <a:pt x="271452" y="220280"/>
                </a:lnTo>
                <a:lnTo>
                  <a:pt x="194231" y="220280"/>
                </a:lnTo>
                <a:lnTo>
                  <a:pt x="185325" y="218500"/>
                </a:lnTo>
                <a:lnTo>
                  <a:pt x="184778" y="218500"/>
                </a:lnTo>
                <a:lnTo>
                  <a:pt x="187595" y="216547"/>
                </a:lnTo>
                <a:lnTo>
                  <a:pt x="156895" y="216547"/>
                </a:lnTo>
                <a:lnTo>
                  <a:pt x="151297" y="214678"/>
                </a:lnTo>
                <a:lnTo>
                  <a:pt x="145695" y="210945"/>
                </a:lnTo>
                <a:lnTo>
                  <a:pt x="138229" y="207211"/>
                </a:lnTo>
                <a:close/>
              </a:path>
              <a:path w="290195" h="317500">
                <a:moveTo>
                  <a:pt x="289701" y="175478"/>
                </a:moveTo>
                <a:lnTo>
                  <a:pt x="250237" y="175478"/>
                </a:lnTo>
                <a:lnTo>
                  <a:pt x="253969" y="179212"/>
                </a:lnTo>
                <a:lnTo>
                  <a:pt x="257703" y="179212"/>
                </a:lnTo>
                <a:lnTo>
                  <a:pt x="259571" y="181080"/>
                </a:lnTo>
                <a:lnTo>
                  <a:pt x="231568" y="213046"/>
                </a:lnTo>
                <a:lnTo>
                  <a:pt x="194231" y="220280"/>
                </a:lnTo>
                <a:lnTo>
                  <a:pt x="271452" y="220280"/>
                </a:lnTo>
                <a:lnTo>
                  <a:pt x="275671" y="213980"/>
                </a:lnTo>
                <a:lnTo>
                  <a:pt x="283868" y="197033"/>
                </a:lnTo>
                <a:lnTo>
                  <a:pt x="289294" y="179679"/>
                </a:lnTo>
                <a:lnTo>
                  <a:pt x="289340" y="179532"/>
                </a:lnTo>
                <a:lnTo>
                  <a:pt x="289440" y="179212"/>
                </a:lnTo>
                <a:lnTo>
                  <a:pt x="289628" y="176528"/>
                </a:lnTo>
                <a:lnTo>
                  <a:pt x="289701" y="175478"/>
                </a:lnTo>
                <a:close/>
              </a:path>
              <a:path w="290195" h="317500">
                <a:moveTo>
                  <a:pt x="255428" y="139337"/>
                </a:moveTo>
                <a:lnTo>
                  <a:pt x="208671" y="162585"/>
                </a:lnTo>
                <a:lnTo>
                  <a:pt x="183179" y="190821"/>
                </a:lnTo>
                <a:lnTo>
                  <a:pt x="172533" y="203013"/>
                </a:lnTo>
                <a:lnTo>
                  <a:pt x="164336" y="211705"/>
                </a:lnTo>
                <a:lnTo>
                  <a:pt x="158764" y="216547"/>
                </a:lnTo>
                <a:lnTo>
                  <a:pt x="187595" y="216547"/>
                </a:lnTo>
                <a:lnTo>
                  <a:pt x="191928" y="213543"/>
                </a:lnTo>
                <a:lnTo>
                  <a:pt x="199132" y="207446"/>
                </a:lnTo>
                <a:lnTo>
                  <a:pt x="206688" y="200300"/>
                </a:lnTo>
                <a:lnTo>
                  <a:pt x="214769" y="192279"/>
                </a:lnTo>
                <a:lnTo>
                  <a:pt x="223461" y="184929"/>
                </a:lnTo>
                <a:lnTo>
                  <a:pt x="232502" y="179679"/>
                </a:lnTo>
                <a:lnTo>
                  <a:pt x="241545" y="176528"/>
                </a:lnTo>
                <a:lnTo>
                  <a:pt x="250237" y="175478"/>
                </a:lnTo>
                <a:lnTo>
                  <a:pt x="289701" y="175478"/>
                </a:lnTo>
                <a:lnTo>
                  <a:pt x="290081" y="170052"/>
                </a:lnTo>
                <a:lnTo>
                  <a:pt x="289060" y="162585"/>
                </a:lnTo>
                <a:lnTo>
                  <a:pt x="288972" y="161943"/>
                </a:lnTo>
                <a:lnTo>
                  <a:pt x="285764" y="154535"/>
                </a:lnTo>
                <a:lnTo>
                  <a:pt x="280106" y="147477"/>
                </a:lnTo>
                <a:lnTo>
                  <a:pt x="273514" y="142896"/>
                </a:lnTo>
                <a:lnTo>
                  <a:pt x="265171" y="140241"/>
                </a:lnTo>
                <a:lnTo>
                  <a:pt x="255428" y="139337"/>
                </a:lnTo>
                <a:close/>
              </a:path>
              <a:path w="290195" h="317500">
                <a:moveTo>
                  <a:pt x="192366" y="16800"/>
                </a:moveTo>
                <a:lnTo>
                  <a:pt x="184900" y="16800"/>
                </a:lnTo>
                <a:lnTo>
                  <a:pt x="147565" y="56005"/>
                </a:lnTo>
                <a:lnTo>
                  <a:pt x="145695" y="61603"/>
                </a:lnTo>
                <a:lnTo>
                  <a:pt x="149137" y="68254"/>
                </a:lnTo>
                <a:lnTo>
                  <a:pt x="153629" y="74204"/>
                </a:lnTo>
                <a:lnTo>
                  <a:pt x="158822" y="79455"/>
                </a:lnTo>
                <a:lnTo>
                  <a:pt x="164365" y="84006"/>
                </a:lnTo>
                <a:lnTo>
                  <a:pt x="172357" y="91356"/>
                </a:lnTo>
                <a:lnTo>
                  <a:pt x="179299" y="96606"/>
                </a:lnTo>
                <a:lnTo>
                  <a:pt x="184841" y="99757"/>
                </a:lnTo>
                <a:lnTo>
                  <a:pt x="188633" y="100807"/>
                </a:lnTo>
                <a:lnTo>
                  <a:pt x="194231" y="100807"/>
                </a:lnTo>
                <a:lnTo>
                  <a:pt x="231566" y="63472"/>
                </a:lnTo>
                <a:lnTo>
                  <a:pt x="233434" y="57870"/>
                </a:lnTo>
                <a:lnTo>
                  <a:pt x="233434" y="52271"/>
                </a:lnTo>
                <a:lnTo>
                  <a:pt x="224656" y="45678"/>
                </a:lnTo>
                <a:lnTo>
                  <a:pt x="215001" y="37336"/>
                </a:lnTo>
                <a:lnTo>
                  <a:pt x="192366" y="16800"/>
                </a:lnTo>
                <a:close/>
              </a:path>
            </a:pathLst>
          </a:custGeom>
          <a:solidFill>
            <a:srgbClr val="D8261C"/>
          </a:solidFill>
        </p:spPr>
        <p:txBody>
          <a:bodyPr wrap="square" lIns="0" tIns="0" rIns="0" bIns="0" rtlCol="0"/>
          <a:lstStyle/>
          <a:p>
            <a:endParaRPr sz="1579"/>
          </a:p>
        </p:txBody>
      </p:sp>
      <p:grpSp>
        <p:nvGrpSpPr>
          <p:cNvPr id="20" name="object 20"/>
          <p:cNvGrpSpPr/>
          <p:nvPr/>
        </p:nvGrpSpPr>
        <p:grpSpPr>
          <a:xfrm>
            <a:off x="3872782" y="404838"/>
            <a:ext cx="870213" cy="414342"/>
            <a:chOff x="4897314" y="538538"/>
            <a:chExt cx="1157605" cy="551180"/>
          </a:xfrm>
        </p:grpSpPr>
        <p:sp>
          <p:nvSpPr>
            <p:cNvPr id="21" name="object 21"/>
            <p:cNvSpPr/>
            <p:nvPr/>
          </p:nvSpPr>
          <p:spPr>
            <a:xfrm>
              <a:off x="5515216" y="538543"/>
              <a:ext cx="539750" cy="551180"/>
            </a:xfrm>
            <a:custGeom>
              <a:avLst/>
              <a:gdLst/>
              <a:ahLst/>
              <a:cxnLst/>
              <a:rect l="l" t="t" r="r" b="b"/>
              <a:pathLst>
                <a:path w="539750" h="551180">
                  <a:moveTo>
                    <a:pt x="238937" y="128803"/>
                  </a:moveTo>
                  <a:lnTo>
                    <a:pt x="206336" y="100685"/>
                  </a:lnTo>
                  <a:lnTo>
                    <a:pt x="199745" y="93332"/>
                  </a:lnTo>
                  <a:lnTo>
                    <a:pt x="190411" y="93332"/>
                  </a:lnTo>
                  <a:lnTo>
                    <a:pt x="153073" y="134404"/>
                  </a:lnTo>
                  <a:lnTo>
                    <a:pt x="153073" y="140004"/>
                  </a:lnTo>
                  <a:lnTo>
                    <a:pt x="154940" y="147472"/>
                  </a:lnTo>
                  <a:lnTo>
                    <a:pt x="160540" y="151206"/>
                  </a:lnTo>
                  <a:lnTo>
                    <a:pt x="164274" y="156806"/>
                  </a:lnTo>
                  <a:lnTo>
                    <a:pt x="169875" y="160540"/>
                  </a:lnTo>
                  <a:lnTo>
                    <a:pt x="175475" y="166141"/>
                  </a:lnTo>
                  <a:lnTo>
                    <a:pt x="182943" y="171742"/>
                  </a:lnTo>
                  <a:lnTo>
                    <a:pt x="192278" y="175475"/>
                  </a:lnTo>
                  <a:lnTo>
                    <a:pt x="197878" y="177342"/>
                  </a:lnTo>
                  <a:lnTo>
                    <a:pt x="201612" y="175475"/>
                  </a:lnTo>
                  <a:lnTo>
                    <a:pt x="213182" y="164680"/>
                  </a:lnTo>
                  <a:lnTo>
                    <a:pt x="222846" y="154940"/>
                  </a:lnTo>
                  <a:lnTo>
                    <a:pt x="230746" y="146596"/>
                  </a:lnTo>
                  <a:lnTo>
                    <a:pt x="237083" y="140004"/>
                  </a:lnTo>
                  <a:lnTo>
                    <a:pt x="238937" y="134404"/>
                  </a:lnTo>
                  <a:lnTo>
                    <a:pt x="238937" y="128803"/>
                  </a:lnTo>
                  <a:close/>
                </a:path>
                <a:path w="539750" h="551180">
                  <a:moveTo>
                    <a:pt x="280009" y="266954"/>
                  </a:moveTo>
                  <a:lnTo>
                    <a:pt x="278142" y="263220"/>
                  </a:lnTo>
                  <a:lnTo>
                    <a:pt x="274408" y="259486"/>
                  </a:lnTo>
                  <a:lnTo>
                    <a:pt x="265341" y="256044"/>
                  </a:lnTo>
                  <a:lnTo>
                    <a:pt x="255041" y="251548"/>
                  </a:lnTo>
                  <a:lnTo>
                    <a:pt x="247904" y="248285"/>
                  </a:lnTo>
                  <a:lnTo>
                    <a:pt x="231470" y="240817"/>
                  </a:lnTo>
                  <a:lnTo>
                    <a:pt x="225526" y="236613"/>
                  </a:lnTo>
                  <a:lnTo>
                    <a:pt x="218871" y="232410"/>
                  </a:lnTo>
                  <a:lnTo>
                    <a:pt x="211518" y="228219"/>
                  </a:lnTo>
                  <a:lnTo>
                    <a:pt x="203479" y="224015"/>
                  </a:lnTo>
                  <a:lnTo>
                    <a:pt x="194310" y="219113"/>
                  </a:lnTo>
                  <a:lnTo>
                    <a:pt x="186207" y="215607"/>
                  </a:lnTo>
                  <a:lnTo>
                    <a:pt x="178803" y="213512"/>
                  </a:lnTo>
                  <a:lnTo>
                    <a:pt x="171742" y="212813"/>
                  </a:lnTo>
                  <a:lnTo>
                    <a:pt x="160858" y="214566"/>
                  </a:lnTo>
                  <a:lnTo>
                    <a:pt x="150507" y="219811"/>
                  </a:lnTo>
                  <a:lnTo>
                    <a:pt x="140500" y="228561"/>
                  </a:lnTo>
                  <a:lnTo>
                    <a:pt x="130670" y="240817"/>
                  </a:lnTo>
                  <a:lnTo>
                    <a:pt x="126936" y="242684"/>
                  </a:lnTo>
                  <a:lnTo>
                    <a:pt x="123202" y="250151"/>
                  </a:lnTo>
                  <a:lnTo>
                    <a:pt x="119468" y="255752"/>
                  </a:lnTo>
                  <a:lnTo>
                    <a:pt x="117602" y="259486"/>
                  </a:lnTo>
                  <a:lnTo>
                    <a:pt x="117602" y="265087"/>
                  </a:lnTo>
                  <a:lnTo>
                    <a:pt x="119468" y="270687"/>
                  </a:lnTo>
                  <a:lnTo>
                    <a:pt x="123202" y="272554"/>
                  </a:lnTo>
                  <a:lnTo>
                    <a:pt x="128803" y="272554"/>
                  </a:lnTo>
                  <a:lnTo>
                    <a:pt x="130670" y="270687"/>
                  </a:lnTo>
                  <a:lnTo>
                    <a:pt x="136271" y="266954"/>
                  </a:lnTo>
                  <a:lnTo>
                    <a:pt x="149339" y="253885"/>
                  </a:lnTo>
                  <a:lnTo>
                    <a:pt x="160540" y="248285"/>
                  </a:lnTo>
                  <a:lnTo>
                    <a:pt x="164274" y="248285"/>
                  </a:lnTo>
                  <a:lnTo>
                    <a:pt x="168008" y="250151"/>
                  </a:lnTo>
                  <a:lnTo>
                    <a:pt x="184111" y="260362"/>
                  </a:lnTo>
                  <a:lnTo>
                    <a:pt x="198805" y="268820"/>
                  </a:lnTo>
                  <a:lnTo>
                    <a:pt x="212102" y="275882"/>
                  </a:lnTo>
                  <a:lnTo>
                    <a:pt x="224015" y="281889"/>
                  </a:lnTo>
                  <a:lnTo>
                    <a:pt x="197408" y="304609"/>
                  </a:lnTo>
                  <a:lnTo>
                    <a:pt x="176403" y="322249"/>
                  </a:lnTo>
                  <a:lnTo>
                    <a:pt x="161010" y="334645"/>
                  </a:lnTo>
                  <a:lnTo>
                    <a:pt x="151206" y="341617"/>
                  </a:lnTo>
                  <a:lnTo>
                    <a:pt x="148844" y="343979"/>
                  </a:lnTo>
                  <a:lnTo>
                    <a:pt x="149339" y="347218"/>
                  </a:lnTo>
                  <a:lnTo>
                    <a:pt x="147472" y="345351"/>
                  </a:lnTo>
                  <a:lnTo>
                    <a:pt x="148844" y="343979"/>
                  </a:lnTo>
                  <a:lnTo>
                    <a:pt x="147612" y="336016"/>
                  </a:lnTo>
                  <a:lnTo>
                    <a:pt x="124599" y="303123"/>
                  </a:lnTo>
                  <a:lnTo>
                    <a:pt x="117894" y="302564"/>
                  </a:lnTo>
                  <a:lnTo>
                    <a:pt x="110134" y="304279"/>
                  </a:lnTo>
                  <a:lnTo>
                    <a:pt x="85864" y="334149"/>
                  </a:lnTo>
                  <a:lnTo>
                    <a:pt x="83997" y="336016"/>
                  </a:lnTo>
                  <a:lnTo>
                    <a:pt x="80264" y="343484"/>
                  </a:lnTo>
                  <a:lnTo>
                    <a:pt x="74663" y="356552"/>
                  </a:lnTo>
                  <a:lnTo>
                    <a:pt x="67195" y="371487"/>
                  </a:lnTo>
                  <a:lnTo>
                    <a:pt x="67195" y="382689"/>
                  </a:lnTo>
                  <a:lnTo>
                    <a:pt x="70929" y="390156"/>
                  </a:lnTo>
                  <a:lnTo>
                    <a:pt x="77558" y="398297"/>
                  </a:lnTo>
                  <a:lnTo>
                    <a:pt x="86106" y="403453"/>
                  </a:lnTo>
                  <a:lnTo>
                    <a:pt x="96393" y="406171"/>
                  </a:lnTo>
                  <a:lnTo>
                    <a:pt x="108267" y="406958"/>
                  </a:lnTo>
                  <a:lnTo>
                    <a:pt x="110134" y="408825"/>
                  </a:lnTo>
                  <a:lnTo>
                    <a:pt x="112001" y="412559"/>
                  </a:lnTo>
                  <a:lnTo>
                    <a:pt x="110134" y="416293"/>
                  </a:lnTo>
                  <a:lnTo>
                    <a:pt x="108267" y="423760"/>
                  </a:lnTo>
                  <a:lnTo>
                    <a:pt x="70637" y="443826"/>
                  </a:lnTo>
                  <a:lnTo>
                    <a:pt x="56007" y="448030"/>
                  </a:lnTo>
                  <a:lnTo>
                    <a:pt x="28460" y="458063"/>
                  </a:lnTo>
                  <a:lnTo>
                    <a:pt x="17678" y="462470"/>
                  </a:lnTo>
                  <a:lnTo>
                    <a:pt x="9334" y="466699"/>
                  </a:lnTo>
                  <a:lnTo>
                    <a:pt x="0" y="470420"/>
                  </a:lnTo>
                  <a:lnTo>
                    <a:pt x="0" y="483489"/>
                  </a:lnTo>
                  <a:lnTo>
                    <a:pt x="3733" y="487222"/>
                  </a:lnTo>
                  <a:lnTo>
                    <a:pt x="9728" y="487222"/>
                  </a:lnTo>
                  <a:lnTo>
                    <a:pt x="17957" y="486994"/>
                  </a:lnTo>
                  <a:lnTo>
                    <a:pt x="25514" y="486448"/>
                  </a:lnTo>
                  <a:lnTo>
                    <a:pt x="33604" y="485368"/>
                  </a:lnTo>
                  <a:lnTo>
                    <a:pt x="42697" y="485076"/>
                  </a:lnTo>
                  <a:lnTo>
                    <a:pt x="50393" y="484428"/>
                  </a:lnTo>
                  <a:lnTo>
                    <a:pt x="56705" y="483781"/>
                  </a:lnTo>
                  <a:lnTo>
                    <a:pt x="61595" y="483489"/>
                  </a:lnTo>
                  <a:lnTo>
                    <a:pt x="93332" y="483489"/>
                  </a:lnTo>
                  <a:lnTo>
                    <a:pt x="98933" y="479767"/>
                  </a:lnTo>
                  <a:lnTo>
                    <a:pt x="102666" y="474154"/>
                  </a:lnTo>
                  <a:lnTo>
                    <a:pt x="117779" y="455320"/>
                  </a:lnTo>
                  <a:lnTo>
                    <a:pt x="129730" y="435432"/>
                  </a:lnTo>
                  <a:lnTo>
                    <a:pt x="138899" y="414832"/>
                  </a:lnTo>
                  <a:lnTo>
                    <a:pt x="145605" y="393890"/>
                  </a:lnTo>
                  <a:lnTo>
                    <a:pt x="165608" y="372160"/>
                  </a:lnTo>
                  <a:lnTo>
                    <a:pt x="181076" y="354457"/>
                  </a:lnTo>
                  <a:lnTo>
                    <a:pt x="186956" y="347218"/>
                  </a:lnTo>
                  <a:lnTo>
                    <a:pt x="192328" y="340601"/>
                  </a:lnTo>
                  <a:lnTo>
                    <a:pt x="199745" y="330415"/>
                  </a:lnTo>
                  <a:lnTo>
                    <a:pt x="220332" y="314375"/>
                  </a:lnTo>
                  <a:lnTo>
                    <a:pt x="239877" y="300088"/>
                  </a:lnTo>
                  <a:lnTo>
                    <a:pt x="258025" y="287896"/>
                  </a:lnTo>
                  <a:lnTo>
                    <a:pt x="274408" y="278155"/>
                  </a:lnTo>
                  <a:lnTo>
                    <a:pt x="278142" y="272554"/>
                  </a:lnTo>
                  <a:lnTo>
                    <a:pt x="280009" y="266954"/>
                  </a:lnTo>
                  <a:close/>
                </a:path>
                <a:path w="539750" h="551180">
                  <a:moveTo>
                    <a:pt x="474218" y="31737"/>
                  </a:moveTo>
                  <a:lnTo>
                    <a:pt x="462254" y="24409"/>
                  </a:lnTo>
                  <a:lnTo>
                    <a:pt x="451345" y="16573"/>
                  </a:lnTo>
                  <a:lnTo>
                    <a:pt x="441134" y="8369"/>
                  </a:lnTo>
                  <a:lnTo>
                    <a:pt x="431279" y="0"/>
                  </a:lnTo>
                  <a:lnTo>
                    <a:pt x="421944" y="0"/>
                  </a:lnTo>
                  <a:lnTo>
                    <a:pt x="411416" y="12255"/>
                  </a:lnTo>
                  <a:lnTo>
                    <a:pt x="402107" y="23799"/>
                  </a:lnTo>
                  <a:lnTo>
                    <a:pt x="393852" y="34658"/>
                  </a:lnTo>
                  <a:lnTo>
                    <a:pt x="386473" y="44805"/>
                  </a:lnTo>
                  <a:lnTo>
                    <a:pt x="386473" y="52273"/>
                  </a:lnTo>
                  <a:lnTo>
                    <a:pt x="423811" y="80264"/>
                  </a:lnTo>
                  <a:lnTo>
                    <a:pt x="429412" y="82143"/>
                  </a:lnTo>
                  <a:lnTo>
                    <a:pt x="436880" y="82143"/>
                  </a:lnTo>
                  <a:lnTo>
                    <a:pt x="440613" y="80264"/>
                  </a:lnTo>
                  <a:lnTo>
                    <a:pt x="451116" y="68084"/>
                  </a:lnTo>
                  <a:lnTo>
                    <a:pt x="460209" y="56934"/>
                  </a:lnTo>
                  <a:lnTo>
                    <a:pt x="474218" y="39204"/>
                  </a:lnTo>
                  <a:lnTo>
                    <a:pt x="474218" y="31737"/>
                  </a:lnTo>
                  <a:close/>
                </a:path>
                <a:path w="539750" h="551180">
                  <a:moveTo>
                    <a:pt x="539559" y="354685"/>
                  </a:moveTo>
                  <a:lnTo>
                    <a:pt x="532091" y="322948"/>
                  </a:lnTo>
                  <a:lnTo>
                    <a:pt x="529691" y="317677"/>
                  </a:lnTo>
                  <a:lnTo>
                    <a:pt x="494779" y="296672"/>
                  </a:lnTo>
                  <a:lnTo>
                    <a:pt x="489153" y="294957"/>
                  </a:lnTo>
                  <a:lnTo>
                    <a:pt x="485419" y="291223"/>
                  </a:lnTo>
                  <a:lnTo>
                    <a:pt x="485419" y="285623"/>
                  </a:lnTo>
                  <a:lnTo>
                    <a:pt x="496849" y="253415"/>
                  </a:lnTo>
                  <a:lnTo>
                    <a:pt x="500862" y="242684"/>
                  </a:lnTo>
                  <a:lnTo>
                    <a:pt x="504088" y="235216"/>
                  </a:lnTo>
                  <a:lnTo>
                    <a:pt x="507619" y="222669"/>
                  </a:lnTo>
                  <a:lnTo>
                    <a:pt x="509917" y="210477"/>
                  </a:lnTo>
                  <a:lnTo>
                    <a:pt x="511086" y="199745"/>
                  </a:lnTo>
                  <a:lnTo>
                    <a:pt x="511175" y="198983"/>
                  </a:lnTo>
                  <a:lnTo>
                    <a:pt x="511479" y="190411"/>
                  </a:lnTo>
                  <a:lnTo>
                    <a:pt x="511556" y="188544"/>
                  </a:lnTo>
                  <a:lnTo>
                    <a:pt x="510857" y="174891"/>
                  </a:lnTo>
                  <a:lnTo>
                    <a:pt x="508825" y="162407"/>
                  </a:lnTo>
                  <a:lnTo>
                    <a:pt x="508749" y="161937"/>
                  </a:lnTo>
                  <a:lnTo>
                    <a:pt x="505256" y="149694"/>
                  </a:lnTo>
                  <a:lnTo>
                    <a:pt x="470484" y="123202"/>
                  </a:lnTo>
                  <a:lnTo>
                    <a:pt x="461149" y="125069"/>
                  </a:lnTo>
                  <a:lnTo>
                    <a:pt x="440613" y="162407"/>
                  </a:lnTo>
                  <a:lnTo>
                    <a:pt x="438746" y="166141"/>
                  </a:lnTo>
                  <a:lnTo>
                    <a:pt x="431279" y="184810"/>
                  </a:lnTo>
                  <a:lnTo>
                    <a:pt x="427545" y="190411"/>
                  </a:lnTo>
                  <a:lnTo>
                    <a:pt x="427545" y="199745"/>
                  </a:lnTo>
                  <a:lnTo>
                    <a:pt x="431279" y="207213"/>
                  </a:lnTo>
                  <a:lnTo>
                    <a:pt x="434809" y="214617"/>
                  </a:lnTo>
                  <a:lnTo>
                    <a:pt x="439915" y="220281"/>
                  </a:lnTo>
                  <a:lnTo>
                    <a:pt x="446773" y="224536"/>
                  </a:lnTo>
                  <a:lnTo>
                    <a:pt x="455549" y="227749"/>
                  </a:lnTo>
                  <a:lnTo>
                    <a:pt x="474218" y="227749"/>
                  </a:lnTo>
                  <a:lnTo>
                    <a:pt x="474218" y="242684"/>
                  </a:lnTo>
                  <a:lnTo>
                    <a:pt x="472351" y="250151"/>
                  </a:lnTo>
                  <a:lnTo>
                    <a:pt x="468617" y="259486"/>
                  </a:lnTo>
                  <a:lnTo>
                    <a:pt x="464502" y="269951"/>
                  </a:lnTo>
                  <a:lnTo>
                    <a:pt x="460921" y="278853"/>
                  </a:lnTo>
                  <a:lnTo>
                    <a:pt x="458381" y="286004"/>
                  </a:lnTo>
                  <a:lnTo>
                    <a:pt x="457415" y="291223"/>
                  </a:lnTo>
                  <a:lnTo>
                    <a:pt x="459803" y="306997"/>
                  </a:lnTo>
                  <a:lnTo>
                    <a:pt x="461086" y="317500"/>
                  </a:lnTo>
                  <a:lnTo>
                    <a:pt x="461086" y="324561"/>
                  </a:lnTo>
                  <a:lnTo>
                    <a:pt x="459282" y="326682"/>
                  </a:lnTo>
                  <a:lnTo>
                    <a:pt x="457936" y="338124"/>
                  </a:lnTo>
                  <a:lnTo>
                    <a:pt x="457885" y="338582"/>
                  </a:lnTo>
                  <a:lnTo>
                    <a:pt x="459257" y="348856"/>
                  </a:lnTo>
                  <a:lnTo>
                    <a:pt x="459282" y="349084"/>
                  </a:lnTo>
                  <a:lnTo>
                    <a:pt x="496620" y="375221"/>
                  </a:lnTo>
                  <a:lnTo>
                    <a:pt x="505955" y="378955"/>
                  </a:lnTo>
                  <a:lnTo>
                    <a:pt x="509689" y="382689"/>
                  </a:lnTo>
                  <a:lnTo>
                    <a:pt x="509689" y="390156"/>
                  </a:lnTo>
                  <a:lnTo>
                    <a:pt x="491020" y="429361"/>
                  </a:lnTo>
                  <a:lnTo>
                    <a:pt x="447852" y="465531"/>
                  </a:lnTo>
                  <a:lnTo>
                    <a:pt x="392074" y="477901"/>
                  </a:lnTo>
                  <a:lnTo>
                    <a:pt x="383997" y="476148"/>
                  </a:lnTo>
                  <a:lnTo>
                    <a:pt x="350774" y="455028"/>
                  </a:lnTo>
                  <a:lnTo>
                    <a:pt x="336499" y="407657"/>
                  </a:lnTo>
                  <a:lnTo>
                    <a:pt x="336448" y="407225"/>
                  </a:lnTo>
                  <a:lnTo>
                    <a:pt x="336194" y="398119"/>
                  </a:lnTo>
                  <a:lnTo>
                    <a:pt x="336080" y="393890"/>
                  </a:lnTo>
                  <a:lnTo>
                    <a:pt x="337439" y="375221"/>
                  </a:lnTo>
                  <a:lnTo>
                    <a:pt x="337502" y="374256"/>
                  </a:lnTo>
                  <a:lnTo>
                    <a:pt x="341871" y="349084"/>
                  </a:lnTo>
                  <a:lnTo>
                    <a:pt x="341909" y="348856"/>
                  </a:lnTo>
                  <a:lnTo>
                    <a:pt x="349326" y="318058"/>
                  </a:lnTo>
                  <a:lnTo>
                    <a:pt x="349427" y="317677"/>
                  </a:lnTo>
                  <a:lnTo>
                    <a:pt x="360349" y="280009"/>
                  </a:lnTo>
                  <a:lnTo>
                    <a:pt x="362204" y="274421"/>
                  </a:lnTo>
                  <a:lnTo>
                    <a:pt x="360349" y="268820"/>
                  </a:lnTo>
                  <a:lnTo>
                    <a:pt x="358482" y="265087"/>
                  </a:lnTo>
                  <a:lnTo>
                    <a:pt x="351015" y="263220"/>
                  </a:lnTo>
                  <a:lnTo>
                    <a:pt x="345414" y="265087"/>
                  </a:lnTo>
                  <a:lnTo>
                    <a:pt x="341680" y="268820"/>
                  </a:lnTo>
                  <a:lnTo>
                    <a:pt x="337121" y="282435"/>
                  </a:lnTo>
                  <a:lnTo>
                    <a:pt x="331876" y="297980"/>
                  </a:lnTo>
                  <a:lnTo>
                    <a:pt x="325920" y="315277"/>
                  </a:lnTo>
                  <a:lnTo>
                    <a:pt x="319278" y="334149"/>
                  </a:lnTo>
                  <a:lnTo>
                    <a:pt x="311670" y="363728"/>
                  </a:lnTo>
                  <a:lnTo>
                    <a:pt x="305739" y="391325"/>
                  </a:lnTo>
                  <a:lnTo>
                    <a:pt x="301942" y="416318"/>
                  </a:lnTo>
                  <a:lnTo>
                    <a:pt x="300609" y="438696"/>
                  </a:lnTo>
                  <a:lnTo>
                    <a:pt x="302602" y="465061"/>
                  </a:lnTo>
                  <a:lnTo>
                    <a:pt x="319506" y="511937"/>
                  </a:lnTo>
                  <a:lnTo>
                    <a:pt x="356616" y="545338"/>
                  </a:lnTo>
                  <a:lnTo>
                    <a:pt x="384606" y="550697"/>
                  </a:lnTo>
                  <a:lnTo>
                    <a:pt x="391617" y="550354"/>
                  </a:lnTo>
                  <a:lnTo>
                    <a:pt x="435394" y="536028"/>
                  </a:lnTo>
                  <a:lnTo>
                    <a:pt x="475348" y="505980"/>
                  </a:lnTo>
                  <a:lnTo>
                    <a:pt x="497751" y="477901"/>
                  </a:lnTo>
                  <a:lnTo>
                    <a:pt x="506133" y="465061"/>
                  </a:lnTo>
                  <a:lnTo>
                    <a:pt x="527011" y="420255"/>
                  </a:lnTo>
                  <a:lnTo>
                    <a:pt x="538086" y="374256"/>
                  </a:lnTo>
                  <a:lnTo>
                    <a:pt x="539191" y="363880"/>
                  </a:lnTo>
                  <a:lnTo>
                    <a:pt x="539559" y="354685"/>
                  </a:lnTo>
                  <a:close/>
                </a:path>
              </a:pathLst>
            </a:custGeom>
            <a:solidFill>
              <a:srgbClr val="D8261C"/>
            </a:solidFill>
          </p:spPr>
          <p:txBody>
            <a:bodyPr wrap="square" lIns="0" tIns="0" rIns="0" bIns="0" rtlCol="0"/>
            <a:lstStyle/>
            <a:p>
              <a:endParaRPr sz="1579"/>
            </a:p>
          </p:txBody>
        </p:sp>
        <p:pic>
          <p:nvPicPr>
            <p:cNvPr id="22" name="object 2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373341" y="840955"/>
              <a:ext cx="151618" cy="182944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4897310" y="570280"/>
              <a:ext cx="498475" cy="457834"/>
            </a:xfrm>
            <a:custGeom>
              <a:avLst/>
              <a:gdLst/>
              <a:ahLst/>
              <a:cxnLst/>
              <a:rect l="l" t="t" r="r" b="b"/>
              <a:pathLst>
                <a:path w="498475" h="457834">
                  <a:moveTo>
                    <a:pt x="489089" y="164274"/>
                  </a:moveTo>
                  <a:lnTo>
                    <a:pt x="483501" y="158673"/>
                  </a:lnTo>
                  <a:lnTo>
                    <a:pt x="477888" y="156806"/>
                  </a:lnTo>
                  <a:lnTo>
                    <a:pt x="472287" y="160540"/>
                  </a:lnTo>
                  <a:lnTo>
                    <a:pt x="453859" y="199504"/>
                  </a:lnTo>
                  <a:lnTo>
                    <a:pt x="441667" y="258749"/>
                  </a:lnTo>
                  <a:lnTo>
                    <a:pt x="441960" y="284441"/>
                  </a:lnTo>
                  <a:lnTo>
                    <a:pt x="442950" y="308394"/>
                  </a:lnTo>
                  <a:lnTo>
                    <a:pt x="444296" y="330415"/>
                  </a:lnTo>
                  <a:lnTo>
                    <a:pt x="442861" y="355650"/>
                  </a:lnTo>
                  <a:lnTo>
                    <a:pt x="441261" y="375450"/>
                  </a:lnTo>
                  <a:lnTo>
                    <a:pt x="439305" y="390004"/>
                  </a:lnTo>
                  <a:lnTo>
                    <a:pt x="436829" y="399491"/>
                  </a:lnTo>
                  <a:lnTo>
                    <a:pt x="436829" y="405091"/>
                  </a:lnTo>
                  <a:lnTo>
                    <a:pt x="438696" y="410692"/>
                  </a:lnTo>
                  <a:lnTo>
                    <a:pt x="442429" y="412559"/>
                  </a:lnTo>
                  <a:lnTo>
                    <a:pt x="444296" y="414426"/>
                  </a:lnTo>
                  <a:lnTo>
                    <a:pt x="453631" y="414426"/>
                  </a:lnTo>
                  <a:lnTo>
                    <a:pt x="459219" y="403225"/>
                  </a:lnTo>
                  <a:lnTo>
                    <a:pt x="474624" y="361226"/>
                  </a:lnTo>
                  <a:lnTo>
                    <a:pt x="481622" y="319214"/>
                  </a:lnTo>
                  <a:lnTo>
                    <a:pt x="483209" y="273278"/>
                  </a:lnTo>
                  <a:lnTo>
                    <a:pt x="483730" y="217716"/>
                  </a:lnTo>
                  <a:lnTo>
                    <a:pt x="484276" y="204203"/>
                  </a:lnTo>
                  <a:lnTo>
                    <a:pt x="485355" y="192278"/>
                  </a:lnTo>
                  <a:lnTo>
                    <a:pt x="486473" y="184226"/>
                  </a:lnTo>
                  <a:lnTo>
                    <a:pt x="487984" y="170230"/>
                  </a:lnTo>
                  <a:lnTo>
                    <a:pt x="489089" y="164274"/>
                  </a:lnTo>
                  <a:close/>
                </a:path>
                <a:path w="498475" h="457834">
                  <a:moveTo>
                    <a:pt x="498424" y="3733"/>
                  </a:moveTo>
                  <a:lnTo>
                    <a:pt x="494690" y="0"/>
                  </a:lnTo>
                  <a:lnTo>
                    <a:pt x="483501" y="0"/>
                  </a:lnTo>
                  <a:lnTo>
                    <a:pt x="481622" y="3733"/>
                  </a:lnTo>
                  <a:lnTo>
                    <a:pt x="478129" y="9626"/>
                  </a:lnTo>
                  <a:lnTo>
                    <a:pt x="473227" y="15862"/>
                  </a:lnTo>
                  <a:lnTo>
                    <a:pt x="466928" y="22110"/>
                  </a:lnTo>
                  <a:lnTo>
                    <a:pt x="459219" y="28003"/>
                  </a:lnTo>
                  <a:lnTo>
                    <a:pt x="449389" y="36753"/>
                  </a:lnTo>
                  <a:lnTo>
                    <a:pt x="434962" y="50406"/>
                  </a:lnTo>
                  <a:lnTo>
                    <a:pt x="369620" y="100799"/>
                  </a:lnTo>
                  <a:lnTo>
                    <a:pt x="351739" y="116928"/>
                  </a:lnTo>
                  <a:lnTo>
                    <a:pt x="337185" y="131838"/>
                  </a:lnTo>
                  <a:lnTo>
                    <a:pt x="325780" y="145694"/>
                  </a:lnTo>
                  <a:lnTo>
                    <a:pt x="317347" y="158673"/>
                  </a:lnTo>
                  <a:lnTo>
                    <a:pt x="316674" y="162852"/>
                  </a:lnTo>
                  <a:lnTo>
                    <a:pt x="314782" y="169646"/>
                  </a:lnTo>
                  <a:lnTo>
                    <a:pt x="302882" y="205816"/>
                  </a:lnTo>
                  <a:lnTo>
                    <a:pt x="301193" y="212458"/>
                  </a:lnTo>
                  <a:lnTo>
                    <a:pt x="300545" y="218414"/>
                  </a:lnTo>
                  <a:lnTo>
                    <a:pt x="300583" y="226466"/>
                  </a:lnTo>
                  <a:lnTo>
                    <a:pt x="301332" y="257263"/>
                  </a:lnTo>
                  <a:lnTo>
                    <a:pt x="302412" y="280022"/>
                  </a:lnTo>
                  <a:lnTo>
                    <a:pt x="302094" y="297484"/>
                  </a:lnTo>
                  <a:lnTo>
                    <a:pt x="298678" y="339750"/>
                  </a:lnTo>
                  <a:lnTo>
                    <a:pt x="263220" y="371487"/>
                  </a:lnTo>
                  <a:lnTo>
                    <a:pt x="218414" y="382689"/>
                  </a:lnTo>
                  <a:lnTo>
                    <a:pt x="207213" y="383006"/>
                  </a:lnTo>
                  <a:lnTo>
                    <a:pt x="196011" y="383857"/>
                  </a:lnTo>
                  <a:lnTo>
                    <a:pt x="173609" y="386422"/>
                  </a:lnTo>
                  <a:lnTo>
                    <a:pt x="134404" y="386194"/>
                  </a:lnTo>
                  <a:lnTo>
                    <a:pt x="116903" y="385635"/>
                  </a:lnTo>
                  <a:lnTo>
                    <a:pt x="100799" y="384556"/>
                  </a:lnTo>
                  <a:lnTo>
                    <a:pt x="81140" y="383857"/>
                  </a:lnTo>
                  <a:lnTo>
                    <a:pt x="29870" y="371487"/>
                  </a:lnTo>
                  <a:lnTo>
                    <a:pt x="26136" y="358419"/>
                  </a:lnTo>
                  <a:lnTo>
                    <a:pt x="26136" y="334149"/>
                  </a:lnTo>
                  <a:lnTo>
                    <a:pt x="24269" y="326682"/>
                  </a:lnTo>
                  <a:lnTo>
                    <a:pt x="20535" y="324815"/>
                  </a:lnTo>
                  <a:lnTo>
                    <a:pt x="13068" y="326682"/>
                  </a:lnTo>
                  <a:lnTo>
                    <a:pt x="7467" y="330415"/>
                  </a:lnTo>
                  <a:lnTo>
                    <a:pt x="5600" y="334149"/>
                  </a:lnTo>
                  <a:lnTo>
                    <a:pt x="5600" y="337883"/>
                  </a:lnTo>
                  <a:lnTo>
                    <a:pt x="1397" y="373824"/>
                  </a:lnTo>
                  <a:lnTo>
                    <a:pt x="6997" y="427951"/>
                  </a:lnTo>
                  <a:lnTo>
                    <a:pt x="46964" y="451065"/>
                  </a:lnTo>
                  <a:lnTo>
                    <a:pt x="98882" y="456653"/>
                  </a:lnTo>
                  <a:lnTo>
                    <a:pt x="132537" y="457365"/>
                  </a:lnTo>
                  <a:lnTo>
                    <a:pt x="210947" y="448030"/>
                  </a:lnTo>
                  <a:lnTo>
                    <a:pt x="269519" y="423291"/>
                  </a:lnTo>
                  <a:lnTo>
                    <a:pt x="304279" y="390156"/>
                  </a:lnTo>
                  <a:lnTo>
                    <a:pt x="321322" y="343725"/>
                  </a:lnTo>
                  <a:lnTo>
                    <a:pt x="328549" y="287477"/>
                  </a:lnTo>
                  <a:lnTo>
                    <a:pt x="331114" y="236143"/>
                  </a:lnTo>
                  <a:lnTo>
                    <a:pt x="332282" y="181076"/>
                  </a:lnTo>
                  <a:lnTo>
                    <a:pt x="336016" y="177342"/>
                  </a:lnTo>
                  <a:lnTo>
                    <a:pt x="339750" y="171742"/>
                  </a:lnTo>
                  <a:lnTo>
                    <a:pt x="350951" y="160540"/>
                  </a:lnTo>
                  <a:lnTo>
                    <a:pt x="379653" y="138163"/>
                  </a:lnTo>
                  <a:lnTo>
                    <a:pt x="440563" y="89611"/>
                  </a:lnTo>
                  <a:lnTo>
                    <a:pt x="475996" y="54686"/>
                  </a:lnTo>
                  <a:lnTo>
                    <a:pt x="496328" y="14109"/>
                  </a:lnTo>
                  <a:lnTo>
                    <a:pt x="498424" y="7467"/>
                  </a:lnTo>
                  <a:lnTo>
                    <a:pt x="498424" y="3733"/>
                  </a:lnTo>
                  <a:close/>
                </a:path>
              </a:pathLst>
            </a:custGeom>
            <a:solidFill>
              <a:srgbClr val="D8261C"/>
            </a:solidFill>
          </p:spPr>
          <p:txBody>
            <a:bodyPr wrap="square" lIns="0" tIns="0" rIns="0" bIns="0" rtlCol="0"/>
            <a:lstStyle/>
            <a:p>
              <a:endParaRPr sz="1579"/>
            </a:p>
          </p:txBody>
        </p:sp>
      </p:grpSp>
      <p:sp>
        <p:nvSpPr>
          <p:cNvPr id="24" name="object 24"/>
          <p:cNvSpPr txBox="1"/>
          <p:nvPr/>
        </p:nvSpPr>
        <p:spPr>
          <a:xfrm>
            <a:off x="9039876" y="7165837"/>
            <a:ext cx="318394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47">
              <a:lnSpc>
                <a:spcPts val="2413"/>
              </a:lnSpc>
            </a:pPr>
            <a:r>
              <a:rPr sz="2105" b="1" spc="-19" dirty="0">
                <a:solidFill>
                  <a:srgbClr val="FFFFFF"/>
                </a:solidFill>
                <a:latin typeface="Arial"/>
                <a:cs typeface="Arial"/>
              </a:rPr>
              <a:t>13</a:t>
            </a:r>
            <a:endParaRPr sz="2105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8966" y="6014100"/>
            <a:ext cx="9502954" cy="97903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79962" y="1012233"/>
            <a:ext cx="2071254" cy="4934865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9676560" y="193367"/>
            <a:ext cx="550387" cy="588132"/>
          </a:xfrm>
          <a:prstGeom prst="rect">
            <a:avLst/>
          </a:prstGeom>
        </p:spPr>
        <p:txBody>
          <a:bodyPr vert="horz" wrap="square" lIns="0" tIns="9547" rIns="0" bIns="0" rtlCol="0">
            <a:spAutoFit/>
          </a:bodyPr>
          <a:lstStyle/>
          <a:p>
            <a:pPr marL="9547">
              <a:spcBef>
                <a:spcPts val="75"/>
              </a:spcBef>
            </a:pPr>
            <a:r>
              <a:rPr sz="3759" b="1" spc="-19" dirty="0">
                <a:solidFill>
                  <a:srgbClr val="FFFFFF"/>
                </a:solidFill>
                <a:latin typeface="Arial"/>
                <a:cs typeface="Arial"/>
              </a:rPr>
              <a:t>14</a:t>
            </a:r>
            <a:endParaRPr sz="3759" dirty="0">
              <a:latin typeface="Arial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2712949" y="1169946"/>
            <a:ext cx="7211841" cy="4838922"/>
            <a:chOff x="3354443" y="1556326"/>
            <a:chExt cx="9593580" cy="6436995"/>
          </a:xfrm>
        </p:grpSpPr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229159" y="1664337"/>
              <a:ext cx="2709988" cy="2939723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10001715" y="1664337"/>
              <a:ext cx="2940050" cy="2940050"/>
            </a:xfrm>
            <a:custGeom>
              <a:avLst/>
              <a:gdLst/>
              <a:ahLst/>
              <a:cxnLst/>
              <a:rect l="l" t="t" r="r" b="b"/>
              <a:pathLst>
                <a:path w="2940050" h="2940050">
                  <a:moveTo>
                    <a:pt x="1469861" y="0"/>
                  </a:moveTo>
                  <a:lnTo>
                    <a:pt x="1518371" y="785"/>
                  </a:lnTo>
                  <a:lnTo>
                    <a:pt x="1566489" y="3127"/>
                  </a:lnTo>
                  <a:lnTo>
                    <a:pt x="1614191" y="6999"/>
                  </a:lnTo>
                  <a:lnTo>
                    <a:pt x="1661451" y="12379"/>
                  </a:lnTo>
                  <a:lnTo>
                    <a:pt x="1708247" y="19241"/>
                  </a:lnTo>
                  <a:lnTo>
                    <a:pt x="1754553" y="27562"/>
                  </a:lnTo>
                  <a:lnTo>
                    <a:pt x="1800345" y="37318"/>
                  </a:lnTo>
                  <a:lnTo>
                    <a:pt x="1845600" y="48483"/>
                  </a:lnTo>
                  <a:lnTo>
                    <a:pt x="1890292" y="61034"/>
                  </a:lnTo>
                  <a:lnTo>
                    <a:pt x="1934398" y="74947"/>
                  </a:lnTo>
                  <a:lnTo>
                    <a:pt x="1977894" y="90198"/>
                  </a:lnTo>
                  <a:lnTo>
                    <a:pt x="2020755" y="106761"/>
                  </a:lnTo>
                  <a:lnTo>
                    <a:pt x="2062957" y="124614"/>
                  </a:lnTo>
                  <a:lnTo>
                    <a:pt x="2104475" y="143731"/>
                  </a:lnTo>
                  <a:lnTo>
                    <a:pt x="2145287" y="164089"/>
                  </a:lnTo>
                  <a:lnTo>
                    <a:pt x="2185366" y="185663"/>
                  </a:lnTo>
                  <a:lnTo>
                    <a:pt x="2224690" y="208429"/>
                  </a:lnTo>
                  <a:lnTo>
                    <a:pt x="2263233" y="232363"/>
                  </a:lnTo>
                  <a:lnTo>
                    <a:pt x="2300973" y="257440"/>
                  </a:lnTo>
                  <a:lnTo>
                    <a:pt x="2337883" y="283637"/>
                  </a:lnTo>
                  <a:lnTo>
                    <a:pt x="2373941" y="310929"/>
                  </a:lnTo>
                  <a:lnTo>
                    <a:pt x="2409122" y="339292"/>
                  </a:lnTo>
                  <a:lnTo>
                    <a:pt x="2443401" y="368702"/>
                  </a:lnTo>
                  <a:lnTo>
                    <a:pt x="2476755" y="399133"/>
                  </a:lnTo>
                  <a:lnTo>
                    <a:pt x="2509159" y="430564"/>
                  </a:lnTo>
                  <a:lnTo>
                    <a:pt x="2540589" y="462968"/>
                  </a:lnTo>
                  <a:lnTo>
                    <a:pt x="2571021" y="496322"/>
                  </a:lnTo>
                  <a:lnTo>
                    <a:pt x="2600431" y="530601"/>
                  </a:lnTo>
                  <a:lnTo>
                    <a:pt x="2628793" y="565782"/>
                  </a:lnTo>
                  <a:lnTo>
                    <a:pt x="2656085" y="601839"/>
                  </a:lnTo>
                  <a:lnTo>
                    <a:pt x="2682282" y="638750"/>
                  </a:lnTo>
                  <a:lnTo>
                    <a:pt x="2707360" y="676489"/>
                  </a:lnTo>
                  <a:lnTo>
                    <a:pt x="2731294" y="715033"/>
                  </a:lnTo>
                  <a:lnTo>
                    <a:pt x="2754060" y="754356"/>
                  </a:lnTo>
                  <a:lnTo>
                    <a:pt x="2775634" y="794436"/>
                  </a:lnTo>
                  <a:lnTo>
                    <a:pt x="2795992" y="835247"/>
                  </a:lnTo>
                  <a:lnTo>
                    <a:pt x="2815109" y="876766"/>
                  </a:lnTo>
                  <a:lnTo>
                    <a:pt x="2832961" y="918968"/>
                  </a:lnTo>
                  <a:lnTo>
                    <a:pt x="2849525" y="961829"/>
                  </a:lnTo>
                  <a:lnTo>
                    <a:pt x="2864775" y="1005324"/>
                  </a:lnTo>
                  <a:lnTo>
                    <a:pt x="2878688" y="1049431"/>
                  </a:lnTo>
                  <a:lnTo>
                    <a:pt x="2891240" y="1094123"/>
                  </a:lnTo>
                  <a:lnTo>
                    <a:pt x="2902405" y="1139378"/>
                  </a:lnTo>
                  <a:lnTo>
                    <a:pt x="2912160" y="1185170"/>
                  </a:lnTo>
                  <a:lnTo>
                    <a:pt x="2920481" y="1231476"/>
                  </a:lnTo>
                  <a:lnTo>
                    <a:pt x="2927344" y="1278271"/>
                  </a:lnTo>
                  <a:lnTo>
                    <a:pt x="2932723" y="1325532"/>
                  </a:lnTo>
                  <a:lnTo>
                    <a:pt x="2936596" y="1373233"/>
                  </a:lnTo>
                  <a:lnTo>
                    <a:pt x="2938937" y="1421351"/>
                  </a:lnTo>
                  <a:lnTo>
                    <a:pt x="2939723" y="1469862"/>
                  </a:lnTo>
                  <a:lnTo>
                    <a:pt x="2938937" y="1518372"/>
                  </a:lnTo>
                  <a:lnTo>
                    <a:pt x="2936596" y="1566490"/>
                  </a:lnTo>
                  <a:lnTo>
                    <a:pt x="2932723" y="1614192"/>
                  </a:lnTo>
                  <a:lnTo>
                    <a:pt x="2927344" y="1661452"/>
                  </a:lnTo>
                  <a:lnTo>
                    <a:pt x="2920481" y="1708248"/>
                  </a:lnTo>
                  <a:lnTo>
                    <a:pt x="2912160" y="1754554"/>
                  </a:lnTo>
                  <a:lnTo>
                    <a:pt x="2902405" y="1800346"/>
                  </a:lnTo>
                  <a:lnTo>
                    <a:pt x="2891240" y="1845600"/>
                  </a:lnTo>
                  <a:lnTo>
                    <a:pt x="2878688" y="1890293"/>
                  </a:lnTo>
                  <a:lnTo>
                    <a:pt x="2864775" y="1934399"/>
                  </a:lnTo>
                  <a:lnTo>
                    <a:pt x="2849525" y="1977895"/>
                  </a:lnTo>
                  <a:lnTo>
                    <a:pt x="2832961" y="2020755"/>
                  </a:lnTo>
                  <a:lnTo>
                    <a:pt x="2815109" y="2062957"/>
                  </a:lnTo>
                  <a:lnTo>
                    <a:pt x="2795992" y="2104476"/>
                  </a:lnTo>
                  <a:lnTo>
                    <a:pt x="2775634" y="2145287"/>
                  </a:lnTo>
                  <a:lnTo>
                    <a:pt x="2754060" y="2185367"/>
                  </a:lnTo>
                  <a:lnTo>
                    <a:pt x="2731294" y="2224690"/>
                  </a:lnTo>
                  <a:lnTo>
                    <a:pt x="2707360" y="2263234"/>
                  </a:lnTo>
                  <a:lnTo>
                    <a:pt x="2682282" y="2300973"/>
                  </a:lnTo>
                  <a:lnTo>
                    <a:pt x="2656085" y="2337883"/>
                  </a:lnTo>
                  <a:lnTo>
                    <a:pt x="2628793" y="2373941"/>
                  </a:lnTo>
                  <a:lnTo>
                    <a:pt x="2600431" y="2409122"/>
                  </a:lnTo>
                  <a:lnTo>
                    <a:pt x="2571021" y="2443401"/>
                  </a:lnTo>
                  <a:lnTo>
                    <a:pt x="2540589" y="2476755"/>
                  </a:lnTo>
                  <a:lnTo>
                    <a:pt x="2509159" y="2509159"/>
                  </a:lnTo>
                  <a:lnTo>
                    <a:pt x="2476755" y="2540589"/>
                  </a:lnTo>
                  <a:lnTo>
                    <a:pt x="2443401" y="2571021"/>
                  </a:lnTo>
                  <a:lnTo>
                    <a:pt x="2409122" y="2600431"/>
                  </a:lnTo>
                  <a:lnTo>
                    <a:pt x="2373941" y="2628794"/>
                  </a:lnTo>
                  <a:lnTo>
                    <a:pt x="2337883" y="2656086"/>
                  </a:lnTo>
                  <a:lnTo>
                    <a:pt x="2300973" y="2682282"/>
                  </a:lnTo>
                  <a:lnTo>
                    <a:pt x="2263233" y="2707360"/>
                  </a:lnTo>
                  <a:lnTo>
                    <a:pt x="2224690" y="2731294"/>
                  </a:lnTo>
                  <a:lnTo>
                    <a:pt x="2185366" y="2754060"/>
                  </a:lnTo>
                  <a:lnTo>
                    <a:pt x="2145287" y="2775634"/>
                  </a:lnTo>
                  <a:lnTo>
                    <a:pt x="2104475" y="2795992"/>
                  </a:lnTo>
                  <a:lnTo>
                    <a:pt x="2062957" y="2815109"/>
                  </a:lnTo>
                  <a:lnTo>
                    <a:pt x="2020755" y="2832961"/>
                  </a:lnTo>
                  <a:lnTo>
                    <a:pt x="1977894" y="2849525"/>
                  </a:lnTo>
                  <a:lnTo>
                    <a:pt x="1934398" y="2864775"/>
                  </a:lnTo>
                  <a:lnTo>
                    <a:pt x="1890292" y="2878688"/>
                  </a:lnTo>
                  <a:lnTo>
                    <a:pt x="1845600" y="2891240"/>
                  </a:lnTo>
                  <a:lnTo>
                    <a:pt x="1800345" y="2902405"/>
                  </a:lnTo>
                  <a:lnTo>
                    <a:pt x="1754553" y="2912160"/>
                  </a:lnTo>
                  <a:lnTo>
                    <a:pt x="1708247" y="2920481"/>
                  </a:lnTo>
                  <a:lnTo>
                    <a:pt x="1661451" y="2927344"/>
                  </a:lnTo>
                  <a:lnTo>
                    <a:pt x="1614191" y="2932723"/>
                  </a:lnTo>
                  <a:lnTo>
                    <a:pt x="1566489" y="2936596"/>
                  </a:lnTo>
                  <a:lnTo>
                    <a:pt x="1518371" y="2938937"/>
                  </a:lnTo>
                  <a:lnTo>
                    <a:pt x="1469861" y="2939723"/>
                  </a:lnTo>
                  <a:lnTo>
                    <a:pt x="1421350" y="2938937"/>
                  </a:lnTo>
                  <a:lnTo>
                    <a:pt x="1373232" y="2936596"/>
                  </a:lnTo>
                  <a:lnTo>
                    <a:pt x="1325531" y="2932723"/>
                  </a:lnTo>
                  <a:lnTo>
                    <a:pt x="1278270" y="2927344"/>
                  </a:lnTo>
                  <a:lnTo>
                    <a:pt x="1231475" y="2920481"/>
                  </a:lnTo>
                  <a:lnTo>
                    <a:pt x="1185169" y="2912160"/>
                  </a:lnTo>
                  <a:lnTo>
                    <a:pt x="1139377" y="2902405"/>
                  </a:lnTo>
                  <a:lnTo>
                    <a:pt x="1094122" y="2891240"/>
                  </a:lnTo>
                  <a:lnTo>
                    <a:pt x="1049430" y="2878688"/>
                  </a:lnTo>
                  <a:lnTo>
                    <a:pt x="1005324" y="2864775"/>
                  </a:lnTo>
                  <a:lnTo>
                    <a:pt x="961828" y="2849525"/>
                  </a:lnTo>
                  <a:lnTo>
                    <a:pt x="918967" y="2832961"/>
                  </a:lnTo>
                  <a:lnTo>
                    <a:pt x="876765" y="2815109"/>
                  </a:lnTo>
                  <a:lnTo>
                    <a:pt x="835247" y="2795992"/>
                  </a:lnTo>
                  <a:lnTo>
                    <a:pt x="794436" y="2775634"/>
                  </a:lnTo>
                  <a:lnTo>
                    <a:pt x="754356" y="2754060"/>
                  </a:lnTo>
                  <a:lnTo>
                    <a:pt x="715032" y="2731294"/>
                  </a:lnTo>
                  <a:lnTo>
                    <a:pt x="676489" y="2707360"/>
                  </a:lnTo>
                  <a:lnTo>
                    <a:pt x="638750" y="2682282"/>
                  </a:lnTo>
                  <a:lnTo>
                    <a:pt x="601839" y="2656086"/>
                  </a:lnTo>
                  <a:lnTo>
                    <a:pt x="565781" y="2628794"/>
                  </a:lnTo>
                  <a:lnTo>
                    <a:pt x="530601" y="2600431"/>
                  </a:lnTo>
                  <a:lnTo>
                    <a:pt x="496321" y="2571021"/>
                  </a:lnTo>
                  <a:lnTo>
                    <a:pt x="462968" y="2540589"/>
                  </a:lnTo>
                  <a:lnTo>
                    <a:pt x="430563" y="2509159"/>
                  </a:lnTo>
                  <a:lnTo>
                    <a:pt x="399133" y="2476755"/>
                  </a:lnTo>
                  <a:lnTo>
                    <a:pt x="368701" y="2443401"/>
                  </a:lnTo>
                  <a:lnTo>
                    <a:pt x="339292" y="2409122"/>
                  </a:lnTo>
                  <a:lnTo>
                    <a:pt x="310929" y="2373941"/>
                  </a:lnTo>
                  <a:lnTo>
                    <a:pt x="283637" y="2337883"/>
                  </a:lnTo>
                  <a:lnTo>
                    <a:pt x="257440" y="2300973"/>
                  </a:lnTo>
                  <a:lnTo>
                    <a:pt x="232363" y="2263234"/>
                  </a:lnTo>
                  <a:lnTo>
                    <a:pt x="208429" y="2224690"/>
                  </a:lnTo>
                  <a:lnTo>
                    <a:pt x="185663" y="2185367"/>
                  </a:lnTo>
                  <a:lnTo>
                    <a:pt x="164089" y="2145287"/>
                  </a:lnTo>
                  <a:lnTo>
                    <a:pt x="143731" y="2104476"/>
                  </a:lnTo>
                  <a:lnTo>
                    <a:pt x="124614" y="2062957"/>
                  </a:lnTo>
                  <a:lnTo>
                    <a:pt x="106761" y="2020755"/>
                  </a:lnTo>
                  <a:lnTo>
                    <a:pt x="90198" y="1977895"/>
                  </a:lnTo>
                  <a:lnTo>
                    <a:pt x="74947" y="1934399"/>
                  </a:lnTo>
                  <a:lnTo>
                    <a:pt x="61034" y="1890293"/>
                  </a:lnTo>
                  <a:lnTo>
                    <a:pt x="48483" y="1845600"/>
                  </a:lnTo>
                  <a:lnTo>
                    <a:pt x="37318" y="1800346"/>
                  </a:lnTo>
                  <a:lnTo>
                    <a:pt x="27562" y="1754554"/>
                  </a:lnTo>
                  <a:lnTo>
                    <a:pt x="19241" y="1708248"/>
                  </a:lnTo>
                  <a:lnTo>
                    <a:pt x="12379" y="1661452"/>
                  </a:lnTo>
                  <a:lnTo>
                    <a:pt x="6999" y="1614192"/>
                  </a:lnTo>
                  <a:lnTo>
                    <a:pt x="3127" y="1566490"/>
                  </a:lnTo>
                  <a:lnTo>
                    <a:pt x="785" y="1518372"/>
                  </a:lnTo>
                  <a:lnTo>
                    <a:pt x="0" y="1469862"/>
                  </a:lnTo>
                  <a:lnTo>
                    <a:pt x="785" y="1421351"/>
                  </a:lnTo>
                  <a:lnTo>
                    <a:pt x="3127" y="1373233"/>
                  </a:lnTo>
                  <a:lnTo>
                    <a:pt x="6999" y="1325532"/>
                  </a:lnTo>
                  <a:lnTo>
                    <a:pt x="12379" y="1278271"/>
                  </a:lnTo>
                  <a:lnTo>
                    <a:pt x="19241" y="1231476"/>
                  </a:lnTo>
                  <a:lnTo>
                    <a:pt x="27562" y="1185170"/>
                  </a:lnTo>
                  <a:lnTo>
                    <a:pt x="37318" y="1139378"/>
                  </a:lnTo>
                  <a:lnTo>
                    <a:pt x="48483" y="1094123"/>
                  </a:lnTo>
                  <a:lnTo>
                    <a:pt x="61034" y="1049431"/>
                  </a:lnTo>
                  <a:lnTo>
                    <a:pt x="74947" y="1005324"/>
                  </a:lnTo>
                  <a:lnTo>
                    <a:pt x="90198" y="961829"/>
                  </a:lnTo>
                  <a:lnTo>
                    <a:pt x="106761" y="918968"/>
                  </a:lnTo>
                  <a:lnTo>
                    <a:pt x="124614" y="876766"/>
                  </a:lnTo>
                  <a:lnTo>
                    <a:pt x="143731" y="835247"/>
                  </a:lnTo>
                  <a:lnTo>
                    <a:pt x="164089" y="794436"/>
                  </a:lnTo>
                  <a:lnTo>
                    <a:pt x="185663" y="754356"/>
                  </a:lnTo>
                  <a:lnTo>
                    <a:pt x="208429" y="715033"/>
                  </a:lnTo>
                  <a:lnTo>
                    <a:pt x="232363" y="676489"/>
                  </a:lnTo>
                  <a:lnTo>
                    <a:pt x="257440" y="638750"/>
                  </a:lnTo>
                  <a:lnTo>
                    <a:pt x="283637" y="601839"/>
                  </a:lnTo>
                  <a:lnTo>
                    <a:pt x="310929" y="565782"/>
                  </a:lnTo>
                  <a:lnTo>
                    <a:pt x="339292" y="530601"/>
                  </a:lnTo>
                  <a:lnTo>
                    <a:pt x="368701" y="496322"/>
                  </a:lnTo>
                  <a:lnTo>
                    <a:pt x="399133" y="462968"/>
                  </a:lnTo>
                  <a:lnTo>
                    <a:pt x="430563" y="430564"/>
                  </a:lnTo>
                  <a:lnTo>
                    <a:pt x="462968" y="399133"/>
                  </a:lnTo>
                  <a:lnTo>
                    <a:pt x="496321" y="368702"/>
                  </a:lnTo>
                  <a:lnTo>
                    <a:pt x="530601" y="339292"/>
                  </a:lnTo>
                  <a:lnTo>
                    <a:pt x="565781" y="310929"/>
                  </a:lnTo>
                  <a:lnTo>
                    <a:pt x="601839" y="283637"/>
                  </a:lnTo>
                  <a:lnTo>
                    <a:pt x="638750" y="257440"/>
                  </a:lnTo>
                  <a:lnTo>
                    <a:pt x="676489" y="232363"/>
                  </a:lnTo>
                  <a:lnTo>
                    <a:pt x="715032" y="208429"/>
                  </a:lnTo>
                  <a:lnTo>
                    <a:pt x="754356" y="185663"/>
                  </a:lnTo>
                  <a:lnTo>
                    <a:pt x="794436" y="164089"/>
                  </a:lnTo>
                  <a:lnTo>
                    <a:pt x="835247" y="143731"/>
                  </a:lnTo>
                  <a:lnTo>
                    <a:pt x="876765" y="124614"/>
                  </a:lnTo>
                  <a:lnTo>
                    <a:pt x="918967" y="106761"/>
                  </a:lnTo>
                  <a:lnTo>
                    <a:pt x="961828" y="90198"/>
                  </a:lnTo>
                  <a:lnTo>
                    <a:pt x="1005324" y="74947"/>
                  </a:lnTo>
                  <a:lnTo>
                    <a:pt x="1049430" y="61034"/>
                  </a:lnTo>
                  <a:lnTo>
                    <a:pt x="1094122" y="48483"/>
                  </a:lnTo>
                  <a:lnTo>
                    <a:pt x="1139377" y="37318"/>
                  </a:lnTo>
                  <a:lnTo>
                    <a:pt x="1185169" y="27562"/>
                  </a:lnTo>
                  <a:lnTo>
                    <a:pt x="1231475" y="19241"/>
                  </a:lnTo>
                  <a:lnTo>
                    <a:pt x="1278270" y="12379"/>
                  </a:lnTo>
                  <a:lnTo>
                    <a:pt x="1325531" y="6999"/>
                  </a:lnTo>
                  <a:lnTo>
                    <a:pt x="1373232" y="3127"/>
                  </a:lnTo>
                  <a:lnTo>
                    <a:pt x="1421350" y="785"/>
                  </a:lnTo>
                  <a:lnTo>
                    <a:pt x="1469861" y="0"/>
                  </a:lnTo>
                  <a:close/>
                </a:path>
              </a:pathLst>
            </a:custGeom>
            <a:ln w="12701">
              <a:solidFill>
                <a:srgbClr val="1E1916"/>
              </a:solidFill>
            </a:ln>
          </p:spPr>
          <p:txBody>
            <a:bodyPr wrap="square" lIns="0" tIns="0" rIns="0" bIns="0" rtlCol="0"/>
            <a:lstStyle/>
            <a:p>
              <a:endParaRPr sz="1579"/>
            </a:p>
          </p:txBody>
        </p:sp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800504" y="5626673"/>
              <a:ext cx="2140934" cy="2140934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0800504" y="5626673"/>
              <a:ext cx="2141220" cy="2141220"/>
            </a:xfrm>
            <a:custGeom>
              <a:avLst/>
              <a:gdLst/>
              <a:ahLst/>
              <a:cxnLst/>
              <a:rect l="l" t="t" r="r" b="b"/>
              <a:pathLst>
                <a:path w="2141220" h="2141220">
                  <a:moveTo>
                    <a:pt x="1070466" y="0"/>
                  </a:moveTo>
                  <a:lnTo>
                    <a:pt x="1118141" y="1043"/>
                  </a:lnTo>
                  <a:lnTo>
                    <a:pt x="1165283" y="4143"/>
                  </a:lnTo>
                  <a:lnTo>
                    <a:pt x="1211848" y="9258"/>
                  </a:lnTo>
                  <a:lnTo>
                    <a:pt x="1257793" y="16343"/>
                  </a:lnTo>
                  <a:lnTo>
                    <a:pt x="1303073" y="25354"/>
                  </a:lnTo>
                  <a:lnTo>
                    <a:pt x="1347647" y="36249"/>
                  </a:lnTo>
                  <a:lnTo>
                    <a:pt x="1391469" y="48983"/>
                  </a:lnTo>
                  <a:lnTo>
                    <a:pt x="1434497" y="63514"/>
                  </a:lnTo>
                  <a:lnTo>
                    <a:pt x="1476687" y="79797"/>
                  </a:lnTo>
                  <a:lnTo>
                    <a:pt x="1517995" y="97789"/>
                  </a:lnTo>
                  <a:lnTo>
                    <a:pt x="1558377" y="117446"/>
                  </a:lnTo>
                  <a:lnTo>
                    <a:pt x="1597792" y="138726"/>
                  </a:lnTo>
                  <a:lnTo>
                    <a:pt x="1636193" y="161584"/>
                  </a:lnTo>
                  <a:lnTo>
                    <a:pt x="1673540" y="185977"/>
                  </a:lnTo>
                  <a:lnTo>
                    <a:pt x="1709786" y="211861"/>
                  </a:lnTo>
                  <a:lnTo>
                    <a:pt x="1744890" y="239192"/>
                  </a:lnTo>
                  <a:lnTo>
                    <a:pt x="1778807" y="267928"/>
                  </a:lnTo>
                  <a:lnTo>
                    <a:pt x="1811495" y="298025"/>
                  </a:lnTo>
                  <a:lnTo>
                    <a:pt x="1842908" y="329439"/>
                  </a:lnTo>
                  <a:lnTo>
                    <a:pt x="1873005" y="362126"/>
                  </a:lnTo>
                  <a:lnTo>
                    <a:pt x="1901741" y="396043"/>
                  </a:lnTo>
                  <a:lnTo>
                    <a:pt x="1929073" y="431147"/>
                  </a:lnTo>
                  <a:lnTo>
                    <a:pt x="1954957" y="467394"/>
                  </a:lnTo>
                  <a:lnTo>
                    <a:pt x="1979349" y="504740"/>
                  </a:lnTo>
                  <a:lnTo>
                    <a:pt x="2002207" y="543142"/>
                  </a:lnTo>
                  <a:lnTo>
                    <a:pt x="2023487" y="582556"/>
                  </a:lnTo>
                  <a:lnTo>
                    <a:pt x="2043144" y="622939"/>
                  </a:lnTo>
                  <a:lnTo>
                    <a:pt x="2061136" y="664247"/>
                  </a:lnTo>
                  <a:lnTo>
                    <a:pt x="2077420" y="706436"/>
                  </a:lnTo>
                  <a:lnTo>
                    <a:pt x="2091950" y="749464"/>
                  </a:lnTo>
                  <a:lnTo>
                    <a:pt x="2104684" y="793286"/>
                  </a:lnTo>
                  <a:lnTo>
                    <a:pt x="2115579" y="837860"/>
                  </a:lnTo>
                  <a:lnTo>
                    <a:pt x="2124591" y="883141"/>
                  </a:lnTo>
                  <a:lnTo>
                    <a:pt x="2131675" y="929085"/>
                  </a:lnTo>
                  <a:lnTo>
                    <a:pt x="2136790" y="975650"/>
                  </a:lnTo>
                  <a:lnTo>
                    <a:pt x="2139891" y="1022792"/>
                  </a:lnTo>
                  <a:lnTo>
                    <a:pt x="2140934" y="1070467"/>
                  </a:lnTo>
                  <a:lnTo>
                    <a:pt x="2139891" y="1118142"/>
                  </a:lnTo>
                  <a:lnTo>
                    <a:pt x="2136790" y="1165284"/>
                  </a:lnTo>
                  <a:lnTo>
                    <a:pt x="2131675" y="1211849"/>
                  </a:lnTo>
                  <a:lnTo>
                    <a:pt x="2124591" y="1257794"/>
                  </a:lnTo>
                  <a:lnTo>
                    <a:pt x="2115579" y="1303074"/>
                  </a:lnTo>
                  <a:lnTo>
                    <a:pt x="2104684" y="1347648"/>
                  </a:lnTo>
                  <a:lnTo>
                    <a:pt x="2091950" y="1391470"/>
                  </a:lnTo>
                  <a:lnTo>
                    <a:pt x="2077420" y="1434497"/>
                  </a:lnTo>
                  <a:lnTo>
                    <a:pt x="2061136" y="1476687"/>
                  </a:lnTo>
                  <a:lnTo>
                    <a:pt x="2043144" y="1517995"/>
                  </a:lnTo>
                  <a:lnTo>
                    <a:pt x="2023487" y="1558378"/>
                  </a:lnTo>
                  <a:lnTo>
                    <a:pt x="2002207" y="1597792"/>
                  </a:lnTo>
                  <a:lnTo>
                    <a:pt x="1979349" y="1636194"/>
                  </a:lnTo>
                  <a:lnTo>
                    <a:pt x="1954957" y="1673540"/>
                  </a:lnTo>
                  <a:lnTo>
                    <a:pt x="1929073" y="1709786"/>
                  </a:lnTo>
                  <a:lnTo>
                    <a:pt x="1901741" y="1744890"/>
                  </a:lnTo>
                  <a:lnTo>
                    <a:pt x="1873005" y="1778807"/>
                  </a:lnTo>
                  <a:lnTo>
                    <a:pt x="1842908" y="1811495"/>
                  </a:lnTo>
                  <a:lnTo>
                    <a:pt x="1811495" y="1842908"/>
                  </a:lnTo>
                  <a:lnTo>
                    <a:pt x="1778807" y="1873005"/>
                  </a:lnTo>
                  <a:lnTo>
                    <a:pt x="1744890" y="1901741"/>
                  </a:lnTo>
                  <a:lnTo>
                    <a:pt x="1709786" y="1929073"/>
                  </a:lnTo>
                  <a:lnTo>
                    <a:pt x="1673540" y="1954957"/>
                  </a:lnTo>
                  <a:lnTo>
                    <a:pt x="1636193" y="1979349"/>
                  </a:lnTo>
                  <a:lnTo>
                    <a:pt x="1597792" y="2002207"/>
                  </a:lnTo>
                  <a:lnTo>
                    <a:pt x="1558377" y="2023487"/>
                  </a:lnTo>
                  <a:lnTo>
                    <a:pt x="1517995" y="2043144"/>
                  </a:lnTo>
                  <a:lnTo>
                    <a:pt x="1476687" y="2061136"/>
                  </a:lnTo>
                  <a:lnTo>
                    <a:pt x="1434497" y="2077420"/>
                  </a:lnTo>
                  <a:lnTo>
                    <a:pt x="1391469" y="2091950"/>
                  </a:lnTo>
                  <a:lnTo>
                    <a:pt x="1347647" y="2104684"/>
                  </a:lnTo>
                  <a:lnTo>
                    <a:pt x="1303073" y="2115579"/>
                  </a:lnTo>
                  <a:lnTo>
                    <a:pt x="1257793" y="2124591"/>
                  </a:lnTo>
                  <a:lnTo>
                    <a:pt x="1211848" y="2131675"/>
                  </a:lnTo>
                  <a:lnTo>
                    <a:pt x="1165283" y="2136790"/>
                  </a:lnTo>
                  <a:lnTo>
                    <a:pt x="1118141" y="2139891"/>
                  </a:lnTo>
                  <a:lnTo>
                    <a:pt x="1070466" y="2140934"/>
                  </a:lnTo>
                  <a:lnTo>
                    <a:pt x="1022791" y="2139891"/>
                  </a:lnTo>
                  <a:lnTo>
                    <a:pt x="975649" y="2136790"/>
                  </a:lnTo>
                  <a:lnTo>
                    <a:pt x="929084" y="2131675"/>
                  </a:lnTo>
                  <a:lnTo>
                    <a:pt x="883140" y="2124591"/>
                  </a:lnTo>
                  <a:lnTo>
                    <a:pt x="837859" y="2115579"/>
                  </a:lnTo>
                  <a:lnTo>
                    <a:pt x="793286" y="2104684"/>
                  </a:lnTo>
                  <a:lnTo>
                    <a:pt x="749463" y="2091950"/>
                  </a:lnTo>
                  <a:lnTo>
                    <a:pt x="706436" y="2077420"/>
                  </a:lnTo>
                  <a:lnTo>
                    <a:pt x="664246" y="2061136"/>
                  </a:lnTo>
                  <a:lnTo>
                    <a:pt x="622938" y="2043144"/>
                  </a:lnTo>
                  <a:lnTo>
                    <a:pt x="582555" y="2023487"/>
                  </a:lnTo>
                  <a:lnTo>
                    <a:pt x="543141" y="2002207"/>
                  </a:lnTo>
                  <a:lnTo>
                    <a:pt x="504739" y="1979349"/>
                  </a:lnTo>
                  <a:lnTo>
                    <a:pt x="467393" y="1954957"/>
                  </a:lnTo>
                  <a:lnTo>
                    <a:pt x="431147" y="1929073"/>
                  </a:lnTo>
                  <a:lnTo>
                    <a:pt x="396043" y="1901741"/>
                  </a:lnTo>
                  <a:lnTo>
                    <a:pt x="362126" y="1873005"/>
                  </a:lnTo>
                  <a:lnTo>
                    <a:pt x="329439" y="1842908"/>
                  </a:lnTo>
                  <a:lnTo>
                    <a:pt x="298025" y="1811495"/>
                  </a:lnTo>
                  <a:lnTo>
                    <a:pt x="267928" y="1778807"/>
                  </a:lnTo>
                  <a:lnTo>
                    <a:pt x="239192" y="1744890"/>
                  </a:lnTo>
                  <a:lnTo>
                    <a:pt x="211861" y="1709786"/>
                  </a:lnTo>
                  <a:lnTo>
                    <a:pt x="185977" y="1673540"/>
                  </a:lnTo>
                  <a:lnTo>
                    <a:pt x="161584" y="1636194"/>
                  </a:lnTo>
                  <a:lnTo>
                    <a:pt x="138726" y="1597792"/>
                  </a:lnTo>
                  <a:lnTo>
                    <a:pt x="117446" y="1558378"/>
                  </a:lnTo>
                  <a:lnTo>
                    <a:pt x="97789" y="1517995"/>
                  </a:lnTo>
                  <a:lnTo>
                    <a:pt x="79797" y="1476687"/>
                  </a:lnTo>
                  <a:lnTo>
                    <a:pt x="63514" y="1434497"/>
                  </a:lnTo>
                  <a:lnTo>
                    <a:pt x="48983" y="1391470"/>
                  </a:lnTo>
                  <a:lnTo>
                    <a:pt x="36249" y="1347648"/>
                  </a:lnTo>
                  <a:lnTo>
                    <a:pt x="25354" y="1303074"/>
                  </a:lnTo>
                  <a:lnTo>
                    <a:pt x="16343" y="1257794"/>
                  </a:lnTo>
                  <a:lnTo>
                    <a:pt x="9258" y="1211849"/>
                  </a:lnTo>
                  <a:lnTo>
                    <a:pt x="4143" y="1165284"/>
                  </a:lnTo>
                  <a:lnTo>
                    <a:pt x="1043" y="1118142"/>
                  </a:lnTo>
                  <a:lnTo>
                    <a:pt x="0" y="1070467"/>
                  </a:lnTo>
                  <a:lnTo>
                    <a:pt x="1043" y="1022792"/>
                  </a:lnTo>
                  <a:lnTo>
                    <a:pt x="4143" y="975650"/>
                  </a:lnTo>
                  <a:lnTo>
                    <a:pt x="9258" y="929085"/>
                  </a:lnTo>
                  <a:lnTo>
                    <a:pt x="16343" y="883141"/>
                  </a:lnTo>
                  <a:lnTo>
                    <a:pt x="25354" y="837860"/>
                  </a:lnTo>
                  <a:lnTo>
                    <a:pt x="36249" y="793286"/>
                  </a:lnTo>
                  <a:lnTo>
                    <a:pt x="48983" y="749464"/>
                  </a:lnTo>
                  <a:lnTo>
                    <a:pt x="63514" y="706436"/>
                  </a:lnTo>
                  <a:lnTo>
                    <a:pt x="79797" y="664247"/>
                  </a:lnTo>
                  <a:lnTo>
                    <a:pt x="97789" y="622939"/>
                  </a:lnTo>
                  <a:lnTo>
                    <a:pt x="117446" y="582556"/>
                  </a:lnTo>
                  <a:lnTo>
                    <a:pt x="138726" y="543142"/>
                  </a:lnTo>
                  <a:lnTo>
                    <a:pt x="161584" y="504740"/>
                  </a:lnTo>
                  <a:lnTo>
                    <a:pt x="185977" y="467394"/>
                  </a:lnTo>
                  <a:lnTo>
                    <a:pt x="211861" y="431147"/>
                  </a:lnTo>
                  <a:lnTo>
                    <a:pt x="239192" y="396043"/>
                  </a:lnTo>
                  <a:lnTo>
                    <a:pt x="267928" y="362126"/>
                  </a:lnTo>
                  <a:lnTo>
                    <a:pt x="298025" y="329439"/>
                  </a:lnTo>
                  <a:lnTo>
                    <a:pt x="329439" y="298025"/>
                  </a:lnTo>
                  <a:lnTo>
                    <a:pt x="362126" y="267928"/>
                  </a:lnTo>
                  <a:lnTo>
                    <a:pt x="396043" y="239192"/>
                  </a:lnTo>
                  <a:lnTo>
                    <a:pt x="431147" y="211861"/>
                  </a:lnTo>
                  <a:lnTo>
                    <a:pt x="467393" y="185977"/>
                  </a:lnTo>
                  <a:lnTo>
                    <a:pt x="504739" y="161584"/>
                  </a:lnTo>
                  <a:lnTo>
                    <a:pt x="543141" y="138726"/>
                  </a:lnTo>
                  <a:lnTo>
                    <a:pt x="582555" y="117446"/>
                  </a:lnTo>
                  <a:lnTo>
                    <a:pt x="622938" y="97789"/>
                  </a:lnTo>
                  <a:lnTo>
                    <a:pt x="664246" y="79797"/>
                  </a:lnTo>
                  <a:lnTo>
                    <a:pt x="706436" y="63514"/>
                  </a:lnTo>
                  <a:lnTo>
                    <a:pt x="749463" y="48983"/>
                  </a:lnTo>
                  <a:lnTo>
                    <a:pt x="793286" y="36249"/>
                  </a:lnTo>
                  <a:lnTo>
                    <a:pt x="837859" y="25354"/>
                  </a:lnTo>
                  <a:lnTo>
                    <a:pt x="883140" y="16343"/>
                  </a:lnTo>
                  <a:lnTo>
                    <a:pt x="929084" y="9258"/>
                  </a:lnTo>
                  <a:lnTo>
                    <a:pt x="975649" y="4143"/>
                  </a:lnTo>
                  <a:lnTo>
                    <a:pt x="1022791" y="1043"/>
                  </a:lnTo>
                  <a:lnTo>
                    <a:pt x="1070466" y="0"/>
                  </a:lnTo>
                  <a:close/>
                </a:path>
              </a:pathLst>
            </a:custGeom>
            <a:ln w="12701">
              <a:solidFill>
                <a:srgbClr val="1E1916"/>
              </a:solidFill>
            </a:ln>
          </p:spPr>
          <p:txBody>
            <a:bodyPr wrap="square" lIns="0" tIns="0" rIns="0" bIns="0" rtlCol="0"/>
            <a:lstStyle/>
            <a:p>
              <a:endParaRPr sz="1579"/>
            </a:p>
          </p:txBody>
        </p:sp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354443" y="1556326"/>
              <a:ext cx="8121337" cy="6436662"/>
            </a:xfrm>
            <a:prstGeom prst="rect">
              <a:avLst/>
            </a:prstGeom>
          </p:spPr>
        </p:pic>
      </p:grpSp>
      <p:sp>
        <p:nvSpPr>
          <p:cNvPr id="15" name="object 15"/>
          <p:cNvSpPr/>
          <p:nvPr/>
        </p:nvSpPr>
        <p:spPr>
          <a:xfrm>
            <a:off x="5685339" y="545997"/>
            <a:ext cx="76376" cy="226742"/>
          </a:xfrm>
          <a:custGeom>
            <a:avLst/>
            <a:gdLst/>
            <a:ahLst/>
            <a:cxnLst/>
            <a:rect l="l" t="t" r="r" b="b"/>
            <a:pathLst>
              <a:path w="101600" h="301625">
                <a:moveTo>
                  <a:pt x="23868" y="0"/>
                </a:moveTo>
                <a:lnTo>
                  <a:pt x="20883" y="1493"/>
                </a:lnTo>
                <a:lnTo>
                  <a:pt x="17903" y="4475"/>
                </a:lnTo>
                <a:lnTo>
                  <a:pt x="13450" y="19904"/>
                </a:lnTo>
                <a:lnTo>
                  <a:pt x="9138" y="32816"/>
                </a:lnTo>
                <a:lnTo>
                  <a:pt x="5106" y="43491"/>
                </a:lnTo>
                <a:lnTo>
                  <a:pt x="1493" y="52207"/>
                </a:lnTo>
                <a:lnTo>
                  <a:pt x="0" y="211813"/>
                </a:lnTo>
                <a:lnTo>
                  <a:pt x="6341" y="257497"/>
                </a:lnTo>
                <a:lnTo>
                  <a:pt x="26361" y="293132"/>
                </a:lnTo>
                <a:lnTo>
                  <a:pt x="49226" y="301312"/>
                </a:lnTo>
                <a:lnTo>
                  <a:pt x="58176" y="301312"/>
                </a:lnTo>
                <a:lnTo>
                  <a:pt x="89313" y="273158"/>
                </a:lnTo>
                <a:lnTo>
                  <a:pt x="101433" y="225240"/>
                </a:lnTo>
                <a:lnTo>
                  <a:pt x="101176" y="216850"/>
                </a:lnTo>
                <a:lnTo>
                  <a:pt x="98262" y="209578"/>
                </a:lnTo>
                <a:lnTo>
                  <a:pt x="92832" y="203424"/>
                </a:lnTo>
                <a:lnTo>
                  <a:pt x="85025" y="198389"/>
                </a:lnTo>
                <a:lnTo>
                  <a:pt x="77569" y="196898"/>
                </a:lnTo>
                <a:lnTo>
                  <a:pt x="73091" y="195408"/>
                </a:lnTo>
                <a:lnTo>
                  <a:pt x="67125" y="195408"/>
                </a:lnTo>
                <a:lnTo>
                  <a:pt x="62650" y="196898"/>
                </a:lnTo>
                <a:lnTo>
                  <a:pt x="59665" y="199882"/>
                </a:lnTo>
                <a:lnTo>
                  <a:pt x="55727" y="210207"/>
                </a:lnTo>
                <a:lnTo>
                  <a:pt x="49226" y="229716"/>
                </a:lnTo>
                <a:lnTo>
                  <a:pt x="44984" y="226894"/>
                </a:lnTo>
                <a:lnTo>
                  <a:pt x="30766" y="154199"/>
                </a:lnTo>
                <a:lnTo>
                  <a:pt x="29833" y="110383"/>
                </a:lnTo>
                <a:lnTo>
                  <a:pt x="30136" y="83813"/>
                </a:lnTo>
                <a:lnTo>
                  <a:pt x="31139" y="57803"/>
                </a:lnTo>
                <a:lnTo>
                  <a:pt x="32981" y="32351"/>
                </a:lnTo>
                <a:lnTo>
                  <a:pt x="35801" y="7458"/>
                </a:lnTo>
                <a:lnTo>
                  <a:pt x="34307" y="4475"/>
                </a:lnTo>
                <a:lnTo>
                  <a:pt x="31327" y="1493"/>
                </a:lnTo>
                <a:lnTo>
                  <a:pt x="28342" y="1493"/>
                </a:lnTo>
                <a:lnTo>
                  <a:pt x="23868" y="0"/>
                </a:lnTo>
                <a:close/>
              </a:path>
            </a:pathLst>
          </a:custGeom>
          <a:solidFill>
            <a:srgbClr val="D8261C"/>
          </a:solidFill>
        </p:spPr>
        <p:txBody>
          <a:bodyPr wrap="square" lIns="0" tIns="0" rIns="0" bIns="0" rtlCol="0"/>
          <a:lstStyle/>
          <a:p>
            <a:endParaRPr sz="1579"/>
          </a:p>
        </p:txBody>
      </p:sp>
      <p:grpSp>
        <p:nvGrpSpPr>
          <p:cNvPr id="16" name="object 16"/>
          <p:cNvGrpSpPr/>
          <p:nvPr/>
        </p:nvGrpSpPr>
        <p:grpSpPr>
          <a:xfrm>
            <a:off x="5180742" y="477595"/>
            <a:ext cx="470192" cy="296436"/>
            <a:chOff x="6637233" y="635323"/>
            <a:chExt cx="625475" cy="394335"/>
          </a:xfrm>
        </p:grpSpPr>
        <p:pic>
          <p:nvPicPr>
            <p:cNvPr id="17" name="object 1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020590" y="802389"/>
              <a:ext cx="241646" cy="226731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6637223" y="635329"/>
              <a:ext cx="571500" cy="394335"/>
            </a:xfrm>
            <a:custGeom>
              <a:avLst/>
              <a:gdLst/>
              <a:ahLst/>
              <a:cxnLst/>
              <a:rect l="l" t="t" r="r" b="b"/>
              <a:pathLst>
                <a:path w="571500" h="394334">
                  <a:moveTo>
                    <a:pt x="49225" y="114858"/>
                  </a:moveTo>
                  <a:lnTo>
                    <a:pt x="44754" y="108889"/>
                  </a:lnTo>
                  <a:lnTo>
                    <a:pt x="38785" y="107403"/>
                  </a:lnTo>
                  <a:lnTo>
                    <a:pt x="32816" y="110388"/>
                  </a:lnTo>
                  <a:lnTo>
                    <a:pt x="15849" y="148602"/>
                  </a:lnTo>
                  <a:lnTo>
                    <a:pt x="3873" y="205028"/>
                  </a:lnTo>
                  <a:lnTo>
                    <a:pt x="4102" y="229527"/>
                  </a:lnTo>
                  <a:lnTo>
                    <a:pt x="4902" y="252628"/>
                  </a:lnTo>
                  <a:lnTo>
                    <a:pt x="5969" y="274459"/>
                  </a:lnTo>
                  <a:lnTo>
                    <a:pt x="4826" y="297929"/>
                  </a:lnTo>
                  <a:lnTo>
                    <a:pt x="3543" y="316788"/>
                  </a:lnTo>
                  <a:lnTo>
                    <a:pt x="1981" y="330885"/>
                  </a:lnTo>
                  <a:lnTo>
                    <a:pt x="0" y="340093"/>
                  </a:lnTo>
                  <a:lnTo>
                    <a:pt x="0" y="346062"/>
                  </a:lnTo>
                  <a:lnTo>
                    <a:pt x="1498" y="350545"/>
                  </a:lnTo>
                  <a:lnTo>
                    <a:pt x="5969" y="355015"/>
                  </a:lnTo>
                  <a:lnTo>
                    <a:pt x="14922" y="355015"/>
                  </a:lnTo>
                  <a:lnTo>
                    <a:pt x="36182" y="303174"/>
                  </a:lnTo>
                  <a:lnTo>
                    <a:pt x="43256" y="264020"/>
                  </a:lnTo>
                  <a:lnTo>
                    <a:pt x="43256" y="196900"/>
                  </a:lnTo>
                  <a:lnTo>
                    <a:pt x="43522" y="180936"/>
                  </a:lnTo>
                  <a:lnTo>
                    <a:pt x="44196" y="166509"/>
                  </a:lnTo>
                  <a:lnTo>
                    <a:pt x="45148" y="153479"/>
                  </a:lnTo>
                  <a:lnTo>
                    <a:pt x="47129" y="134150"/>
                  </a:lnTo>
                  <a:lnTo>
                    <a:pt x="48348" y="120726"/>
                  </a:lnTo>
                  <a:lnTo>
                    <a:pt x="49225" y="114858"/>
                  </a:lnTo>
                  <a:close/>
                </a:path>
                <a:path w="571500" h="394334">
                  <a:moveTo>
                    <a:pt x="571309" y="1485"/>
                  </a:moveTo>
                  <a:lnTo>
                    <a:pt x="566826" y="0"/>
                  </a:lnTo>
                  <a:lnTo>
                    <a:pt x="559371" y="0"/>
                  </a:lnTo>
                  <a:lnTo>
                    <a:pt x="553199" y="4737"/>
                  </a:lnTo>
                  <a:lnTo>
                    <a:pt x="545757" y="9880"/>
                  </a:lnTo>
                  <a:lnTo>
                    <a:pt x="536930" y="15316"/>
                  </a:lnTo>
                  <a:lnTo>
                    <a:pt x="526554" y="20878"/>
                  </a:lnTo>
                  <a:lnTo>
                    <a:pt x="516483" y="26784"/>
                  </a:lnTo>
                  <a:lnTo>
                    <a:pt x="508660" y="31140"/>
                  </a:lnTo>
                  <a:lnTo>
                    <a:pt x="503059" y="34099"/>
                  </a:lnTo>
                  <a:lnTo>
                    <a:pt x="499706" y="35801"/>
                  </a:lnTo>
                  <a:lnTo>
                    <a:pt x="429602" y="67119"/>
                  </a:lnTo>
                  <a:lnTo>
                    <a:pt x="405739" y="79057"/>
                  </a:lnTo>
                  <a:lnTo>
                    <a:pt x="365277" y="112623"/>
                  </a:lnTo>
                  <a:lnTo>
                    <a:pt x="346075" y="159600"/>
                  </a:lnTo>
                  <a:lnTo>
                    <a:pt x="343344" y="201764"/>
                  </a:lnTo>
                  <a:lnTo>
                    <a:pt x="342823" y="240360"/>
                  </a:lnTo>
                  <a:lnTo>
                    <a:pt x="342150" y="256755"/>
                  </a:lnTo>
                  <a:lnTo>
                    <a:pt x="341414" y="267004"/>
                  </a:lnTo>
                  <a:lnTo>
                    <a:pt x="341312" y="268490"/>
                  </a:lnTo>
                  <a:lnTo>
                    <a:pt x="341198" y="270052"/>
                  </a:lnTo>
                  <a:lnTo>
                    <a:pt x="323532" y="304126"/>
                  </a:lnTo>
                  <a:lnTo>
                    <a:pt x="270370" y="322948"/>
                  </a:lnTo>
                  <a:lnTo>
                    <a:pt x="217792" y="326669"/>
                  </a:lnTo>
                  <a:lnTo>
                    <a:pt x="206921" y="326669"/>
                  </a:lnTo>
                  <a:lnTo>
                    <a:pt x="161099" y="325183"/>
                  </a:lnTo>
                  <a:lnTo>
                    <a:pt x="118732" y="315950"/>
                  </a:lnTo>
                  <a:lnTo>
                    <a:pt x="104419" y="304292"/>
                  </a:lnTo>
                  <a:lnTo>
                    <a:pt x="104419" y="270052"/>
                  </a:lnTo>
                  <a:lnTo>
                    <a:pt x="102184" y="268490"/>
                  </a:lnTo>
                  <a:lnTo>
                    <a:pt x="99949" y="267004"/>
                  </a:lnTo>
                  <a:lnTo>
                    <a:pt x="90995" y="267004"/>
                  </a:lnTo>
                  <a:lnTo>
                    <a:pt x="78130" y="314731"/>
                  </a:lnTo>
                  <a:lnTo>
                    <a:pt x="78003" y="317855"/>
                  </a:lnTo>
                  <a:lnTo>
                    <a:pt x="77876" y="320700"/>
                  </a:lnTo>
                  <a:lnTo>
                    <a:pt x="77800" y="322668"/>
                  </a:lnTo>
                  <a:lnTo>
                    <a:pt x="77698" y="331635"/>
                  </a:lnTo>
                  <a:lnTo>
                    <a:pt x="77825" y="335089"/>
                  </a:lnTo>
                  <a:lnTo>
                    <a:pt x="93560" y="377672"/>
                  </a:lnTo>
                  <a:lnTo>
                    <a:pt x="136677" y="391185"/>
                  </a:lnTo>
                  <a:lnTo>
                    <a:pt x="173037" y="393801"/>
                  </a:lnTo>
                  <a:lnTo>
                    <a:pt x="178790" y="393801"/>
                  </a:lnTo>
                  <a:lnTo>
                    <a:pt x="186461" y="393611"/>
                  </a:lnTo>
                  <a:lnTo>
                    <a:pt x="192798" y="393192"/>
                  </a:lnTo>
                  <a:lnTo>
                    <a:pt x="192989" y="393192"/>
                  </a:lnTo>
                  <a:lnTo>
                    <a:pt x="199885" y="392303"/>
                  </a:lnTo>
                  <a:lnTo>
                    <a:pt x="227228" y="389534"/>
                  </a:lnTo>
                  <a:lnTo>
                    <a:pt x="250786" y="385775"/>
                  </a:lnTo>
                  <a:lnTo>
                    <a:pt x="306451" y="366433"/>
                  </a:lnTo>
                  <a:lnTo>
                    <a:pt x="337769" y="338556"/>
                  </a:lnTo>
                  <a:lnTo>
                    <a:pt x="342290" y="330314"/>
                  </a:lnTo>
                  <a:lnTo>
                    <a:pt x="342138" y="328155"/>
                  </a:lnTo>
                  <a:lnTo>
                    <a:pt x="342023" y="326669"/>
                  </a:lnTo>
                  <a:lnTo>
                    <a:pt x="341591" y="320700"/>
                  </a:lnTo>
                  <a:lnTo>
                    <a:pt x="347560" y="320700"/>
                  </a:lnTo>
                  <a:lnTo>
                    <a:pt x="342290" y="330314"/>
                  </a:lnTo>
                  <a:lnTo>
                    <a:pt x="342392" y="331635"/>
                  </a:lnTo>
                  <a:lnTo>
                    <a:pt x="359613" y="372237"/>
                  </a:lnTo>
                  <a:lnTo>
                    <a:pt x="393801" y="383349"/>
                  </a:lnTo>
                  <a:lnTo>
                    <a:pt x="403009" y="381419"/>
                  </a:lnTo>
                  <a:lnTo>
                    <a:pt x="432587" y="353517"/>
                  </a:lnTo>
                  <a:lnTo>
                    <a:pt x="448868" y="325780"/>
                  </a:lnTo>
                  <a:lnTo>
                    <a:pt x="448995" y="325551"/>
                  </a:lnTo>
                  <a:lnTo>
                    <a:pt x="450824" y="320700"/>
                  </a:lnTo>
                  <a:lnTo>
                    <a:pt x="452526" y="316230"/>
                  </a:lnTo>
                  <a:lnTo>
                    <a:pt x="453974" y="312407"/>
                  </a:lnTo>
                  <a:lnTo>
                    <a:pt x="456450" y="299821"/>
                  </a:lnTo>
                  <a:lnTo>
                    <a:pt x="453466" y="293852"/>
                  </a:lnTo>
                  <a:lnTo>
                    <a:pt x="448995" y="292366"/>
                  </a:lnTo>
                  <a:lnTo>
                    <a:pt x="443026" y="293852"/>
                  </a:lnTo>
                  <a:lnTo>
                    <a:pt x="440042" y="295351"/>
                  </a:lnTo>
                  <a:lnTo>
                    <a:pt x="437057" y="298323"/>
                  </a:lnTo>
                  <a:lnTo>
                    <a:pt x="431088" y="307276"/>
                  </a:lnTo>
                  <a:lnTo>
                    <a:pt x="428104" y="310261"/>
                  </a:lnTo>
                  <a:lnTo>
                    <a:pt x="426618" y="310261"/>
                  </a:lnTo>
                  <a:lnTo>
                    <a:pt x="419163" y="314731"/>
                  </a:lnTo>
                  <a:lnTo>
                    <a:pt x="411695" y="316230"/>
                  </a:lnTo>
                  <a:lnTo>
                    <a:pt x="399770" y="316230"/>
                  </a:lnTo>
                  <a:lnTo>
                    <a:pt x="393801" y="314731"/>
                  </a:lnTo>
                  <a:lnTo>
                    <a:pt x="371894" y="248500"/>
                  </a:lnTo>
                  <a:lnTo>
                    <a:pt x="371055" y="211074"/>
                  </a:lnTo>
                  <a:lnTo>
                    <a:pt x="371894" y="175869"/>
                  </a:lnTo>
                  <a:lnTo>
                    <a:pt x="375831" y="136512"/>
                  </a:lnTo>
                  <a:lnTo>
                    <a:pt x="407530" y="112826"/>
                  </a:lnTo>
                  <a:lnTo>
                    <a:pt x="453466" y="92481"/>
                  </a:lnTo>
                  <a:lnTo>
                    <a:pt x="472211" y="84074"/>
                  </a:lnTo>
                  <a:lnTo>
                    <a:pt x="488149" y="76631"/>
                  </a:lnTo>
                  <a:lnTo>
                    <a:pt x="501294" y="70040"/>
                  </a:lnTo>
                  <a:lnTo>
                    <a:pt x="511644" y="64135"/>
                  </a:lnTo>
                  <a:lnTo>
                    <a:pt x="524179" y="58039"/>
                  </a:lnTo>
                  <a:lnTo>
                    <a:pt x="536994" y="48856"/>
                  </a:lnTo>
                  <a:lnTo>
                    <a:pt x="549821" y="36868"/>
                  </a:lnTo>
                  <a:lnTo>
                    <a:pt x="562356" y="22377"/>
                  </a:lnTo>
                  <a:lnTo>
                    <a:pt x="568325" y="16408"/>
                  </a:lnTo>
                  <a:lnTo>
                    <a:pt x="571309" y="11938"/>
                  </a:lnTo>
                  <a:lnTo>
                    <a:pt x="571309" y="1485"/>
                  </a:lnTo>
                  <a:close/>
                </a:path>
              </a:pathLst>
            </a:custGeom>
            <a:solidFill>
              <a:srgbClr val="D8261C"/>
            </a:solidFill>
          </p:spPr>
          <p:txBody>
            <a:bodyPr wrap="square" lIns="0" tIns="0" rIns="0" bIns="0" rtlCol="0"/>
            <a:lstStyle/>
            <a:p>
              <a:endParaRPr sz="1579"/>
            </a:p>
          </p:txBody>
        </p:sp>
      </p:grpSp>
      <p:sp>
        <p:nvSpPr>
          <p:cNvPr id="19" name="object 19"/>
          <p:cNvSpPr/>
          <p:nvPr/>
        </p:nvSpPr>
        <p:spPr>
          <a:xfrm>
            <a:off x="4935171" y="543752"/>
            <a:ext cx="209558" cy="229129"/>
          </a:xfrm>
          <a:custGeom>
            <a:avLst/>
            <a:gdLst/>
            <a:ahLst/>
            <a:cxnLst/>
            <a:rect l="l" t="t" r="r" b="b"/>
            <a:pathLst>
              <a:path w="278765" h="304800">
                <a:moveTo>
                  <a:pt x="28342" y="0"/>
                </a:moveTo>
                <a:lnTo>
                  <a:pt x="23867" y="0"/>
                </a:lnTo>
                <a:lnTo>
                  <a:pt x="19392" y="1494"/>
                </a:lnTo>
                <a:lnTo>
                  <a:pt x="16408" y="5969"/>
                </a:lnTo>
                <a:lnTo>
                  <a:pt x="15896" y="10979"/>
                </a:lnTo>
                <a:lnTo>
                  <a:pt x="14671" y="16408"/>
                </a:lnTo>
                <a:lnTo>
                  <a:pt x="14544" y="16968"/>
                </a:lnTo>
                <a:lnTo>
                  <a:pt x="12634" y="23798"/>
                </a:lnTo>
                <a:lnTo>
                  <a:pt x="10443" y="31327"/>
                </a:lnTo>
                <a:lnTo>
                  <a:pt x="7599" y="39741"/>
                </a:lnTo>
                <a:lnTo>
                  <a:pt x="5594" y="47176"/>
                </a:lnTo>
                <a:lnTo>
                  <a:pt x="4149" y="53771"/>
                </a:lnTo>
                <a:lnTo>
                  <a:pt x="2984" y="59667"/>
                </a:lnTo>
                <a:lnTo>
                  <a:pt x="88" y="217410"/>
                </a:lnTo>
                <a:lnTo>
                  <a:pt x="0" y="222257"/>
                </a:lnTo>
                <a:lnTo>
                  <a:pt x="815" y="239062"/>
                </a:lnTo>
                <a:lnTo>
                  <a:pt x="11934" y="277448"/>
                </a:lnTo>
                <a:lnTo>
                  <a:pt x="47735" y="304297"/>
                </a:lnTo>
                <a:lnTo>
                  <a:pt x="55191" y="304297"/>
                </a:lnTo>
                <a:lnTo>
                  <a:pt x="70271" y="301500"/>
                </a:lnTo>
                <a:lnTo>
                  <a:pt x="84092" y="293110"/>
                </a:lnTo>
                <a:lnTo>
                  <a:pt x="96514" y="279127"/>
                </a:lnTo>
                <a:lnTo>
                  <a:pt x="106624" y="260942"/>
                </a:lnTo>
                <a:lnTo>
                  <a:pt x="104418" y="259549"/>
                </a:lnTo>
                <a:lnTo>
                  <a:pt x="212132" y="259549"/>
                </a:lnTo>
                <a:lnTo>
                  <a:pt x="214239" y="258430"/>
                </a:lnTo>
                <a:lnTo>
                  <a:pt x="228573" y="247568"/>
                </a:lnTo>
                <a:lnTo>
                  <a:pt x="241649" y="234190"/>
                </a:lnTo>
                <a:lnTo>
                  <a:pt x="58176" y="234190"/>
                </a:lnTo>
                <a:lnTo>
                  <a:pt x="49202" y="230833"/>
                </a:lnTo>
                <a:lnTo>
                  <a:pt x="42326" y="225240"/>
                </a:lnTo>
                <a:lnTo>
                  <a:pt x="37408" y="217410"/>
                </a:lnTo>
                <a:lnTo>
                  <a:pt x="34307" y="207342"/>
                </a:lnTo>
                <a:lnTo>
                  <a:pt x="33189" y="195292"/>
                </a:lnTo>
                <a:lnTo>
                  <a:pt x="29832" y="161100"/>
                </a:lnTo>
                <a:lnTo>
                  <a:pt x="31006" y="95468"/>
                </a:lnTo>
                <a:lnTo>
                  <a:pt x="31070" y="91925"/>
                </a:lnTo>
                <a:lnTo>
                  <a:pt x="31153" y="87287"/>
                </a:lnTo>
                <a:lnTo>
                  <a:pt x="31273" y="80549"/>
                </a:lnTo>
                <a:lnTo>
                  <a:pt x="33470" y="39741"/>
                </a:lnTo>
                <a:lnTo>
                  <a:pt x="35801" y="8953"/>
                </a:lnTo>
                <a:lnTo>
                  <a:pt x="35801" y="4478"/>
                </a:lnTo>
                <a:lnTo>
                  <a:pt x="34307" y="1494"/>
                </a:lnTo>
                <a:lnTo>
                  <a:pt x="28342" y="0"/>
                </a:lnTo>
                <a:close/>
              </a:path>
              <a:path w="278765" h="304800">
                <a:moveTo>
                  <a:pt x="212132" y="259549"/>
                </a:moveTo>
                <a:lnTo>
                  <a:pt x="107398" y="259549"/>
                </a:lnTo>
                <a:lnTo>
                  <a:pt x="106624" y="260942"/>
                </a:lnTo>
                <a:lnTo>
                  <a:pt x="115092" y="266284"/>
                </a:lnTo>
                <a:lnTo>
                  <a:pt x="127165" y="270922"/>
                </a:lnTo>
                <a:lnTo>
                  <a:pt x="140916" y="273602"/>
                </a:lnTo>
                <a:lnTo>
                  <a:pt x="156625" y="274464"/>
                </a:lnTo>
                <a:lnTo>
                  <a:pt x="163337" y="274208"/>
                </a:lnTo>
                <a:lnTo>
                  <a:pt x="169359" y="273602"/>
                </a:lnTo>
                <a:lnTo>
                  <a:pt x="169561" y="273602"/>
                </a:lnTo>
                <a:lnTo>
                  <a:pt x="176761" y="272577"/>
                </a:lnTo>
                <a:lnTo>
                  <a:pt x="183473" y="271482"/>
                </a:lnTo>
                <a:lnTo>
                  <a:pt x="198995" y="266517"/>
                </a:lnTo>
                <a:lnTo>
                  <a:pt x="212132" y="259549"/>
                </a:lnTo>
                <a:close/>
              </a:path>
              <a:path w="278765" h="304800">
                <a:moveTo>
                  <a:pt x="128282" y="198393"/>
                </a:moveTo>
                <a:lnTo>
                  <a:pt x="116348" y="198393"/>
                </a:lnTo>
                <a:lnTo>
                  <a:pt x="111873" y="199882"/>
                </a:lnTo>
                <a:lnTo>
                  <a:pt x="110507" y="203984"/>
                </a:lnTo>
                <a:lnTo>
                  <a:pt x="110383" y="204358"/>
                </a:lnTo>
                <a:lnTo>
                  <a:pt x="100337" y="217829"/>
                </a:lnTo>
                <a:lnTo>
                  <a:pt x="88194" y="227105"/>
                </a:lnTo>
                <a:lnTo>
                  <a:pt x="74094" y="232465"/>
                </a:lnTo>
                <a:lnTo>
                  <a:pt x="58176" y="234190"/>
                </a:lnTo>
                <a:lnTo>
                  <a:pt x="241649" y="234190"/>
                </a:lnTo>
                <a:lnTo>
                  <a:pt x="254584" y="219997"/>
                </a:lnTo>
                <a:lnTo>
                  <a:pt x="260844" y="210323"/>
                </a:lnTo>
                <a:lnTo>
                  <a:pt x="177507" y="210323"/>
                </a:lnTo>
                <a:lnTo>
                  <a:pt x="181639" y="207342"/>
                </a:lnTo>
                <a:lnTo>
                  <a:pt x="150656" y="207342"/>
                </a:lnTo>
                <a:lnTo>
                  <a:pt x="146180" y="205847"/>
                </a:lnTo>
                <a:lnTo>
                  <a:pt x="134250" y="199882"/>
                </a:lnTo>
                <a:lnTo>
                  <a:pt x="128282" y="198393"/>
                </a:lnTo>
                <a:close/>
              </a:path>
              <a:path w="278765" h="304800">
                <a:moveTo>
                  <a:pt x="277841" y="168559"/>
                </a:moveTo>
                <a:lnTo>
                  <a:pt x="240155" y="168559"/>
                </a:lnTo>
                <a:lnTo>
                  <a:pt x="241649" y="170050"/>
                </a:lnTo>
                <a:lnTo>
                  <a:pt x="250598" y="174524"/>
                </a:lnTo>
                <a:lnTo>
                  <a:pt x="250598" y="177509"/>
                </a:lnTo>
                <a:lnTo>
                  <a:pt x="222629" y="203984"/>
                </a:lnTo>
                <a:lnTo>
                  <a:pt x="186457" y="210323"/>
                </a:lnTo>
                <a:lnTo>
                  <a:pt x="260844" y="210323"/>
                </a:lnTo>
                <a:lnTo>
                  <a:pt x="264583" y="204545"/>
                </a:lnTo>
                <a:lnTo>
                  <a:pt x="272064" y="188252"/>
                </a:lnTo>
                <a:lnTo>
                  <a:pt x="277448" y="171540"/>
                </a:lnTo>
                <a:lnTo>
                  <a:pt x="277644" y="170050"/>
                </a:lnTo>
                <a:lnTo>
                  <a:pt x="277724" y="169444"/>
                </a:lnTo>
                <a:lnTo>
                  <a:pt x="277841" y="168559"/>
                </a:lnTo>
                <a:close/>
              </a:path>
              <a:path w="278765" h="304800">
                <a:moveTo>
                  <a:pt x="244817" y="133109"/>
                </a:moveTo>
                <a:lnTo>
                  <a:pt x="200208" y="156276"/>
                </a:lnTo>
                <a:lnTo>
                  <a:pt x="175646" y="183661"/>
                </a:lnTo>
                <a:lnTo>
                  <a:pt x="165695" y="195292"/>
                </a:lnTo>
                <a:lnTo>
                  <a:pt x="158371" y="203170"/>
                </a:lnTo>
                <a:lnTo>
                  <a:pt x="153640" y="207342"/>
                </a:lnTo>
                <a:lnTo>
                  <a:pt x="181639" y="207342"/>
                </a:lnTo>
                <a:lnTo>
                  <a:pt x="184453" y="205313"/>
                </a:lnTo>
                <a:lnTo>
                  <a:pt x="191677" y="199323"/>
                </a:lnTo>
                <a:lnTo>
                  <a:pt x="198902" y="192493"/>
                </a:lnTo>
                <a:lnTo>
                  <a:pt x="205847" y="184964"/>
                </a:lnTo>
                <a:lnTo>
                  <a:pt x="214775" y="177367"/>
                </a:lnTo>
                <a:lnTo>
                  <a:pt x="223562" y="172287"/>
                </a:lnTo>
                <a:lnTo>
                  <a:pt x="232069" y="169444"/>
                </a:lnTo>
                <a:lnTo>
                  <a:pt x="240155" y="168559"/>
                </a:lnTo>
                <a:lnTo>
                  <a:pt x="277841" y="168559"/>
                </a:lnTo>
                <a:lnTo>
                  <a:pt x="278590" y="162894"/>
                </a:lnTo>
                <a:lnTo>
                  <a:pt x="254326" y="134064"/>
                </a:lnTo>
                <a:lnTo>
                  <a:pt x="244817" y="133109"/>
                </a:lnTo>
                <a:close/>
              </a:path>
              <a:path w="278765" h="304800">
                <a:moveTo>
                  <a:pt x="186457" y="16408"/>
                </a:moveTo>
                <a:lnTo>
                  <a:pt x="178998" y="16408"/>
                </a:lnTo>
                <a:lnTo>
                  <a:pt x="144690" y="50717"/>
                </a:lnTo>
                <a:lnTo>
                  <a:pt x="141683" y="53771"/>
                </a:lnTo>
                <a:lnTo>
                  <a:pt x="140215" y="58176"/>
                </a:lnTo>
                <a:lnTo>
                  <a:pt x="143851" y="64608"/>
                </a:lnTo>
                <a:lnTo>
                  <a:pt x="172846" y="91925"/>
                </a:lnTo>
                <a:lnTo>
                  <a:pt x="181983" y="95468"/>
                </a:lnTo>
                <a:lnTo>
                  <a:pt x="189438" y="95468"/>
                </a:lnTo>
                <a:lnTo>
                  <a:pt x="213306" y="70110"/>
                </a:lnTo>
                <a:lnTo>
                  <a:pt x="216291" y="68616"/>
                </a:lnTo>
                <a:lnTo>
                  <a:pt x="219271" y="64141"/>
                </a:lnTo>
                <a:lnTo>
                  <a:pt x="223747" y="59667"/>
                </a:lnTo>
                <a:lnTo>
                  <a:pt x="225240" y="55191"/>
                </a:lnTo>
                <a:lnTo>
                  <a:pt x="223747" y="50717"/>
                </a:lnTo>
                <a:lnTo>
                  <a:pt x="215613" y="44309"/>
                </a:lnTo>
                <a:lnTo>
                  <a:pt x="206780" y="36361"/>
                </a:lnTo>
                <a:lnTo>
                  <a:pt x="197108" y="27014"/>
                </a:lnTo>
                <a:lnTo>
                  <a:pt x="186457" y="16408"/>
                </a:lnTo>
                <a:close/>
              </a:path>
            </a:pathLst>
          </a:custGeom>
          <a:solidFill>
            <a:srgbClr val="D8261C"/>
          </a:solidFill>
        </p:spPr>
        <p:txBody>
          <a:bodyPr wrap="square" lIns="0" tIns="0" rIns="0" bIns="0" rtlCol="0"/>
          <a:lstStyle/>
          <a:p>
            <a:endParaRPr sz="1579"/>
          </a:p>
        </p:txBody>
      </p:sp>
      <p:sp>
        <p:nvSpPr>
          <p:cNvPr id="20" name="object 20"/>
          <p:cNvSpPr/>
          <p:nvPr/>
        </p:nvSpPr>
        <p:spPr>
          <a:xfrm>
            <a:off x="4722121" y="422651"/>
            <a:ext cx="171847" cy="397157"/>
          </a:xfrm>
          <a:custGeom>
            <a:avLst/>
            <a:gdLst/>
            <a:ahLst/>
            <a:cxnLst/>
            <a:rect l="l" t="t" r="r" b="b"/>
            <a:pathLst>
              <a:path w="228600" h="528319">
                <a:moveTo>
                  <a:pt x="123804" y="0"/>
                </a:moveTo>
                <a:lnTo>
                  <a:pt x="116348" y="0"/>
                </a:lnTo>
                <a:lnTo>
                  <a:pt x="105742" y="11770"/>
                </a:lnTo>
                <a:lnTo>
                  <a:pt x="96396" y="22561"/>
                </a:lnTo>
                <a:lnTo>
                  <a:pt x="88448" y="32513"/>
                </a:lnTo>
                <a:lnTo>
                  <a:pt x="82040" y="41766"/>
                </a:lnTo>
                <a:lnTo>
                  <a:pt x="82040" y="49222"/>
                </a:lnTo>
                <a:lnTo>
                  <a:pt x="117839" y="77565"/>
                </a:lnTo>
                <a:lnTo>
                  <a:pt x="123804" y="79054"/>
                </a:lnTo>
                <a:lnTo>
                  <a:pt x="131263" y="79054"/>
                </a:lnTo>
                <a:lnTo>
                  <a:pt x="160257" y="45053"/>
                </a:lnTo>
                <a:lnTo>
                  <a:pt x="165571" y="37292"/>
                </a:lnTo>
                <a:lnTo>
                  <a:pt x="165571" y="31323"/>
                </a:lnTo>
                <a:lnTo>
                  <a:pt x="154640" y="23492"/>
                </a:lnTo>
                <a:lnTo>
                  <a:pt x="144128" y="15661"/>
                </a:lnTo>
                <a:lnTo>
                  <a:pt x="133896" y="7830"/>
                </a:lnTo>
                <a:lnTo>
                  <a:pt x="123804" y="0"/>
                </a:lnTo>
                <a:close/>
              </a:path>
              <a:path w="228600" h="528319">
                <a:moveTo>
                  <a:pt x="47732" y="252089"/>
                </a:moveTo>
                <a:lnTo>
                  <a:pt x="29085" y="286024"/>
                </a:lnTo>
                <a:lnTo>
                  <a:pt x="10067" y="348907"/>
                </a:lnTo>
                <a:lnTo>
                  <a:pt x="1118" y="399156"/>
                </a:lnTo>
                <a:lnTo>
                  <a:pt x="0" y="420645"/>
                </a:lnTo>
                <a:lnTo>
                  <a:pt x="1854" y="445791"/>
                </a:lnTo>
                <a:lnTo>
                  <a:pt x="17619" y="491333"/>
                </a:lnTo>
                <a:lnTo>
                  <a:pt x="53698" y="522822"/>
                </a:lnTo>
                <a:lnTo>
                  <a:pt x="80547" y="528044"/>
                </a:lnTo>
                <a:lnTo>
                  <a:pt x="87259" y="527764"/>
                </a:lnTo>
                <a:lnTo>
                  <a:pt x="128932" y="514058"/>
                </a:lnTo>
                <a:lnTo>
                  <a:pt x="166968" y="484971"/>
                </a:lnTo>
                <a:lnTo>
                  <a:pt x="188579" y="457934"/>
                </a:lnTo>
                <a:lnTo>
                  <a:pt x="86514" y="457934"/>
                </a:lnTo>
                <a:lnTo>
                  <a:pt x="79780" y="456512"/>
                </a:lnTo>
                <a:lnTo>
                  <a:pt x="43908" y="429664"/>
                </a:lnTo>
                <a:lnTo>
                  <a:pt x="35698" y="402674"/>
                </a:lnTo>
                <a:lnTo>
                  <a:pt x="35612" y="402184"/>
                </a:lnTo>
                <a:lnTo>
                  <a:pt x="34610" y="390880"/>
                </a:lnTo>
                <a:lnTo>
                  <a:pt x="34368" y="381279"/>
                </a:lnTo>
                <a:lnTo>
                  <a:pt x="34307" y="378877"/>
                </a:lnTo>
                <a:lnTo>
                  <a:pt x="35493" y="362469"/>
                </a:lnTo>
                <a:lnTo>
                  <a:pt x="35601" y="360978"/>
                </a:lnTo>
                <a:lnTo>
                  <a:pt x="35705" y="359533"/>
                </a:lnTo>
                <a:lnTo>
                  <a:pt x="39837" y="335248"/>
                </a:lnTo>
                <a:lnTo>
                  <a:pt x="39900" y="334875"/>
                </a:lnTo>
                <a:lnTo>
                  <a:pt x="46892" y="304622"/>
                </a:lnTo>
                <a:lnTo>
                  <a:pt x="56682" y="268494"/>
                </a:lnTo>
                <a:lnTo>
                  <a:pt x="58172" y="262529"/>
                </a:lnTo>
                <a:lnTo>
                  <a:pt x="56682" y="258055"/>
                </a:lnTo>
                <a:lnTo>
                  <a:pt x="53698" y="253579"/>
                </a:lnTo>
                <a:lnTo>
                  <a:pt x="47732" y="252089"/>
                </a:lnTo>
                <a:close/>
              </a:path>
              <a:path w="228600" h="528319">
                <a:moveTo>
                  <a:pt x="162586" y="117838"/>
                </a:moveTo>
                <a:lnTo>
                  <a:pt x="138723" y="143196"/>
                </a:lnTo>
                <a:lnTo>
                  <a:pt x="134247" y="156621"/>
                </a:lnTo>
                <a:lnTo>
                  <a:pt x="128278" y="168555"/>
                </a:lnTo>
                <a:lnTo>
                  <a:pt x="123804" y="176014"/>
                </a:lnTo>
                <a:lnTo>
                  <a:pt x="122313" y="183473"/>
                </a:lnTo>
                <a:lnTo>
                  <a:pt x="122313" y="195403"/>
                </a:lnTo>
                <a:lnTo>
                  <a:pt x="123804" y="199878"/>
                </a:lnTo>
                <a:lnTo>
                  <a:pt x="127766" y="206033"/>
                </a:lnTo>
                <a:lnTo>
                  <a:pt x="133127" y="211068"/>
                </a:lnTo>
                <a:lnTo>
                  <a:pt x="140166" y="214984"/>
                </a:lnTo>
                <a:lnTo>
                  <a:pt x="149162" y="217782"/>
                </a:lnTo>
                <a:lnTo>
                  <a:pt x="164081" y="217782"/>
                </a:lnTo>
                <a:lnTo>
                  <a:pt x="165571" y="219271"/>
                </a:lnTo>
                <a:lnTo>
                  <a:pt x="165571" y="220762"/>
                </a:lnTo>
                <a:lnTo>
                  <a:pt x="167062" y="222256"/>
                </a:lnTo>
                <a:lnTo>
                  <a:pt x="167062" y="232695"/>
                </a:lnTo>
                <a:lnTo>
                  <a:pt x="164081" y="240155"/>
                </a:lnTo>
                <a:lnTo>
                  <a:pt x="161096" y="249105"/>
                </a:lnTo>
                <a:lnTo>
                  <a:pt x="156925" y="259429"/>
                </a:lnTo>
                <a:lnTo>
                  <a:pt x="153452" y="267936"/>
                </a:lnTo>
                <a:lnTo>
                  <a:pt x="150818" y="274486"/>
                </a:lnTo>
                <a:lnTo>
                  <a:pt x="149162" y="278937"/>
                </a:lnTo>
                <a:lnTo>
                  <a:pt x="151913" y="293737"/>
                </a:lnTo>
                <a:lnTo>
                  <a:pt x="153244" y="304318"/>
                </a:lnTo>
                <a:lnTo>
                  <a:pt x="153258" y="304622"/>
                </a:lnTo>
                <a:lnTo>
                  <a:pt x="153052" y="308771"/>
                </a:lnTo>
                <a:lnTo>
                  <a:pt x="152940" y="311032"/>
                </a:lnTo>
                <a:lnTo>
                  <a:pt x="150656" y="313246"/>
                </a:lnTo>
                <a:lnTo>
                  <a:pt x="149630" y="324433"/>
                </a:lnTo>
                <a:lnTo>
                  <a:pt x="149583" y="324946"/>
                </a:lnTo>
                <a:lnTo>
                  <a:pt x="150976" y="334875"/>
                </a:lnTo>
                <a:lnTo>
                  <a:pt x="151028" y="335248"/>
                </a:lnTo>
                <a:lnTo>
                  <a:pt x="187946" y="360978"/>
                </a:lnTo>
                <a:lnTo>
                  <a:pt x="195404" y="362469"/>
                </a:lnTo>
                <a:lnTo>
                  <a:pt x="199878" y="366943"/>
                </a:lnTo>
                <a:lnTo>
                  <a:pt x="181980" y="411695"/>
                </a:lnTo>
                <a:lnTo>
                  <a:pt x="140960" y="446561"/>
                </a:lnTo>
                <a:lnTo>
                  <a:pt x="86514" y="457934"/>
                </a:lnTo>
                <a:lnTo>
                  <a:pt x="188579" y="457934"/>
                </a:lnTo>
                <a:lnTo>
                  <a:pt x="208084" y="424932"/>
                </a:lnTo>
                <a:lnTo>
                  <a:pt x="223747" y="378877"/>
                </a:lnTo>
                <a:lnTo>
                  <a:pt x="228222" y="340094"/>
                </a:lnTo>
                <a:lnTo>
                  <a:pt x="228034" y="335248"/>
                </a:lnTo>
                <a:lnTo>
                  <a:pt x="227919" y="332264"/>
                </a:lnTo>
                <a:lnTo>
                  <a:pt x="226981" y="324946"/>
                </a:lnTo>
                <a:lnTo>
                  <a:pt x="226916" y="324433"/>
                </a:lnTo>
                <a:lnTo>
                  <a:pt x="225074" y="316602"/>
                </a:lnTo>
                <a:lnTo>
                  <a:pt x="222253" y="308771"/>
                </a:lnTo>
                <a:lnTo>
                  <a:pt x="219627" y="304622"/>
                </a:lnTo>
                <a:lnTo>
                  <a:pt x="219538" y="304482"/>
                </a:lnTo>
                <a:lnTo>
                  <a:pt x="180489" y="283413"/>
                </a:lnTo>
                <a:lnTo>
                  <a:pt x="176011" y="278937"/>
                </a:lnTo>
                <a:lnTo>
                  <a:pt x="177497" y="274486"/>
                </a:lnTo>
                <a:lnTo>
                  <a:pt x="182820" y="257146"/>
                </a:lnTo>
                <a:lnTo>
                  <a:pt x="187574" y="243324"/>
                </a:lnTo>
                <a:lnTo>
                  <a:pt x="191769" y="233139"/>
                </a:lnTo>
                <a:lnTo>
                  <a:pt x="195404" y="226730"/>
                </a:lnTo>
                <a:lnTo>
                  <a:pt x="198457" y="213842"/>
                </a:lnTo>
                <a:lnTo>
                  <a:pt x="200811" y="201932"/>
                </a:lnTo>
                <a:lnTo>
                  <a:pt x="202327" y="190860"/>
                </a:lnTo>
                <a:lnTo>
                  <a:pt x="202863" y="180488"/>
                </a:lnTo>
                <a:lnTo>
                  <a:pt x="202109" y="168555"/>
                </a:lnTo>
                <a:lnTo>
                  <a:pt x="185873" y="126020"/>
                </a:lnTo>
                <a:lnTo>
                  <a:pt x="171840" y="118700"/>
                </a:lnTo>
                <a:lnTo>
                  <a:pt x="162586" y="117838"/>
                </a:lnTo>
                <a:close/>
              </a:path>
            </a:pathLst>
          </a:custGeom>
          <a:solidFill>
            <a:srgbClr val="D8261C"/>
          </a:solidFill>
        </p:spPr>
        <p:txBody>
          <a:bodyPr wrap="square" lIns="0" tIns="0" rIns="0" bIns="0" rtlCol="0"/>
          <a:lstStyle/>
          <a:p>
            <a:endParaRPr sz="1579"/>
          </a:p>
        </p:txBody>
      </p:sp>
      <p:grpSp>
        <p:nvGrpSpPr>
          <p:cNvPr id="21" name="object 21"/>
          <p:cNvGrpSpPr/>
          <p:nvPr/>
        </p:nvGrpSpPr>
        <p:grpSpPr>
          <a:xfrm>
            <a:off x="4033627" y="445077"/>
            <a:ext cx="648245" cy="329850"/>
            <a:chOff x="5111280" y="592066"/>
            <a:chExt cx="862330" cy="438784"/>
          </a:xfrm>
        </p:grpSpPr>
        <p:sp>
          <p:nvSpPr>
            <p:cNvPr id="22" name="object 22"/>
            <p:cNvSpPr/>
            <p:nvPr/>
          </p:nvSpPr>
          <p:spPr>
            <a:xfrm>
              <a:off x="5703462" y="651733"/>
              <a:ext cx="270510" cy="377825"/>
            </a:xfrm>
            <a:custGeom>
              <a:avLst/>
              <a:gdLst/>
              <a:ahLst/>
              <a:cxnLst/>
              <a:rect l="l" t="t" r="r" b="b"/>
              <a:pathLst>
                <a:path w="270510" h="377825">
                  <a:moveTo>
                    <a:pt x="190933" y="0"/>
                  </a:moveTo>
                  <a:lnTo>
                    <a:pt x="184964" y="0"/>
                  </a:lnTo>
                  <a:lnTo>
                    <a:pt x="147675" y="40272"/>
                  </a:lnTo>
                  <a:lnTo>
                    <a:pt x="147675" y="44747"/>
                  </a:lnTo>
                  <a:lnTo>
                    <a:pt x="153640" y="56681"/>
                  </a:lnTo>
                  <a:lnTo>
                    <a:pt x="159605" y="61156"/>
                  </a:lnTo>
                  <a:lnTo>
                    <a:pt x="162590" y="65631"/>
                  </a:lnTo>
                  <a:lnTo>
                    <a:pt x="168555" y="70106"/>
                  </a:lnTo>
                  <a:lnTo>
                    <a:pt x="176014" y="76074"/>
                  </a:lnTo>
                  <a:lnTo>
                    <a:pt x="184964" y="79056"/>
                  </a:lnTo>
                  <a:lnTo>
                    <a:pt x="190933" y="80549"/>
                  </a:lnTo>
                  <a:lnTo>
                    <a:pt x="193913" y="79056"/>
                  </a:lnTo>
                  <a:lnTo>
                    <a:pt x="205148" y="68452"/>
                  </a:lnTo>
                  <a:lnTo>
                    <a:pt x="214425" y="59106"/>
                  </a:lnTo>
                  <a:lnTo>
                    <a:pt x="222023" y="51157"/>
                  </a:lnTo>
                  <a:lnTo>
                    <a:pt x="228221" y="44747"/>
                  </a:lnTo>
                  <a:lnTo>
                    <a:pt x="229716" y="38781"/>
                  </a:lnTo>
                  <a:lnTo>
                    <a:pt x="229716" y="34307"/>
                  </a:lnTo>
                  <a:lnTo>
                    <a:pt x="226731" y="32814"/>
                  </a:lnTo>
                  <a:lnTo>
                    <a:pt x="206595" y="14728"/>
                  </a:lnTo>
                  <a:lnTo>
                    <a:pt x="198204" y="7014"/>
                  </a:lnTo>
                  <a:lnTo>
                    <a:pt x="190933" y="0"/>
                  </a:lnTo>
                  <a:close/>
                </a:path>
                <a:path w="270510" h="377825">
                  <a:moveTo>
                    <a:pt x="114065" y="200858"/>
                  </a:moveTo>
                  <a:lnTo>
                    <a:pt x="99942" y="204353"/>
                  </a:lnTo>
                  <a:lnTo>
                    <a:pt x="93974" y="208828"/>
                  </a:lnTo>
                  <a:lnTo>
                    <a:pt x="89499" y="217778"/>
                  </a:lnTo>
                  <a:lnTo>
                    <a:pt x="86514" y="222256"/>
                  </a:lnTo>
                  <a:lnTo>
                    <a:pt x="83534" y="229712"/>
                  </a:lnTo>
                  <a:lnTo>
                    <a:pt x="82040" y="232697"/>
                  </a:lnTo>
                  <a:lnTo>
                    <a:pt x="79060" y="240155"/>
                  </a:lnTo>
                  <a:lnTo>
                    <a:pt x="73091" y="252086"/>
                  </a:lnTo>
                  <a:lnTo>
                    <a:pt x="68615" y="259544"/>
                  </a:lnTo>
                  <a:lnTo>
                    <a:pt x="65634" y="267004"/>
                  </a:lnTo>
                  <a:lnTo>
                    <a:pt x="65634" y="277444"/>
                  </a:lnTo>
                  <a:lnTo>
                    <a:pt x="67125" y="281919"/>
                  </a:lnTo>
                  <a:lnTo>
                    <a:pt x="104418" y="301312"/>
                  </a:lnTo>
                  <a:lnTo>
                    <a:pt x="107398" y="302802"/>
                  </a:lnTo>
                  <a:lnTo>
                    <a:pt x="107398" y="310262"/>
                  </a:lnTo>
                  <a:lnTo>
                    <a:pt x="105907" y="316227"/>
                  </a:lnTo>
                  <a:lnTo>
                    <a:pt x="68873" y="335644"/>
                  </a:lnTo>
                  <a:lnTo>
                    <a:pt x="40647" y="344570"/>
                  </a:lnTo>
                  <a:lnTo>
                    <a:pt x="28342" y="349044"/>
                  </a:lnTo>
                  <a:lnTo>
                    <a:pt x="18274" y="353519"/>
                  </a:lnTo>
                  <a:lnTo>
                    <a:pt x="10443" y="357993"/>
                  </a:lnTo>
                  <a:lnTo>
                    <a:pt x="1493" y="362469"/>
                  </a:lnTo>
                  <a:lnTo>
                    <a:pt x="0" y="369928"/>
                  </a:lnTo>
                  <a:lnTo>
                    <a:pt x="1493" y="374403"/>
                  </a:lnTo>
                  <a:lnTo>
                    <a:pt x="4474" y="377388"/>
                  </a:lnTo>
                  <a:lnTo>
                    <a:pt x="9589" y="377388"/>
                  </a:lnTo>
                  <a:lnTo>
                    <a:pt x="17526" y="377201"/>
                  </a:lnTo>
                  <a:lnTo>
                    <a:pt x="25032" y="376757"/>
                  </a:lnTo>
                  <a:lnTo>
                    <a:pt x="32818" y="375893"/>
                  </a:lnTo>
                  <a:lnTo>
                    <a:pt x="41208" y="375660"/>
                  </a:lnTo>
                  <a:lnTo>
                    <a:pt x="48479" y="375148"/>
                  </a:lnTo>
                  <a:lnTo>
                    <a:pt x="54632" y="374636"/>
                  </a:lnTo>
                  <a:lnTo>
                    <a:pt x="59665" y="374403"/>
                  </a:lnTo>
                  <a:lnTo>
                    <a:pt x="82040" y="374403"/>
                  </a:lnTo>
                  <a:lnTo>
                    <a:pt x="90990" y="372912"/>
                  </a:lnTo>
                  <a:lnTo>
                    <a:pt x="125112" y="328347"/>
                  </a:lnTo>
                  <a:lnTo>
                    <a:pt x="140216" y="287888"/>
                  </a:lnTo>
                  <a:lnTo>
                    <a:pt x="159490" y="267447"/>
                  </a:lnTo>
                  <a:lnTo>
                    <a:pt x="174710" y="250782"/>
                  </a:lnTo>
                  <a:lnTo>
                    <a:pt x="181180" y="243136"/>
                  </a:lnTo>
                  <a:lnTo>
                    <a:pt x="144691" y="243136"/>
                  </a:lnTo>
                  <a:lnTo>
                    <a:pt x="143200" y="241646"/>
                  </a:lnTo>
                  <a:lnTo>
                    <a:pt x="143200" y="240155"/>
                  </a:lnTo>
                  <a:lnTo>
                    <a:pt x="144173" y="239668"/>
                  </a:lnTo>
                  <a:lnTo>
                    <a:pt x="143131" y="232697"/>
                  </a:lnTo>
                  <a:lnTo>
                    <a:pt x="120824" y="201371"/>
                  </a:lnTo>
                  <a:lnTo>
                    <a:pt x="114065" y="200858"/>
                  </a:lnTo>
                  <a:close/>
                </a:path>
                <a:path w="270510" h="377825">
                  <a:moveTo>
                    <a:pt x="241168" y="149165"/>
                  </a:moveTo>
                  <a:lnTo>
                    <a:pt x="159605" y="149165"/>
                  </a:lnTo>
                  <a:lnTo>
                    <a:pt x="162590" y="150656"/>
                  </a:lnTo>
                  <a:lnTo>
                    <a:pt x="177670" y="159931"/>
                  </a:lnTo>
                  <a:lnTo>
                    <a:pt x="191491" y="167809"/>
                  </a:lnTo>
                  <a:lnTo>
                    <a:pt x="214797" y="180489"/>
                  </a:lnTo>
                  <a:lnTo>
                    <a:pt x="190232" y="202583"/>
                  </a:lnTo>
                  <a:lnTo>
                    <a:pt x="170421" y="219643"/>
                  </a:lnTo>
                  <a:lnTo>
                    <a:pt x="155644" y="231670"/>
                  </a:lnTo>
                  <a:lnTo>
                    <a:pt x="146182" y="238662"/>
                  </a:lnTo>
                  <a:lnTo>
                    <a:pt x="144173" y="239668"/>
                  </a:lnTo>
                  <a:lnTo>
                    <a:pt x="144691" y="243136"/>
                  </a:lnTo>
                  <a:lnTo>
                    <a:pt x="181180" y="243136"/>
                  </a:lnTo>
                  <a:lnTo>
                    <a:pt x="185735" y="237753"/>
                  </a:lnTo>
                  <a:lnTo>
                    <a:pt x="192424" y="228221"/>
                  </a:lnTo>
                  <a:lnTo>
                    <a:pt x="212234" y="212326"/>
                  </a:lnTo>
                  <a:lnTo>
                    <a:pt x="231205" y="198389"/>
                  </a:lnTo>
                  <a:lnTo>
                    <a:pt x="249059" y="186689"/>
                  </a:lnTo>
                  <a:lnTo>
                    <a:pt x="265513" y="177505"/>
                  </a:lnTo>
                  <a:lnTo>
                    <a:pt x="268498" y="173029"/>
                  </a:lnTo>
                  <a:lnTo>
                    <a:pt x="269989" y="165571"/>
                  </a:lnTo>
                  <a:lnTo>
                    <a:pt x="268498" y="162590"/>
                  </a:lnTo>
                  <a:lnTo>
                    <a:pt x="264024" y="159605"/>
                  </a:lnTo>
                  <a:lnTo>
                    <a:pt x="255632" y="155946"/>
                  </a:lnTo>
                  <a:lnTo>
                    <a:pt x="246122" y="151588"/>
                  </a:lnTo>
                  <a:lnTo>
                    <a:pt x="241168" y="149165"/>
                  </a:lnTo>
                  <a:close/>
                </a:path>
                <a:path w="270510" h="377825">
                  <a:moveTo>
                    <a:pt x="165574" y="114857"/>
                  </a:moveTo>
                  <a:lnTo>
                    <a:pt x="125298" y="140213"/>
                  </a:lnTo>
                  <a:lnTo>
                    <a:pt x="123807" y="143196"/>
                  </a:lnTo>
                  <a:lnTo>
                    <a:pt x="120822" y="147671"/>
                  </a:lnTo>
                  <a:lnTo>
                    <a:pt x="119333" y="150656"/>
                  </a:lnTo>
                  <a:lnTo>
                    <a:pt x="113367" y="159605"/>
                  </a:lnTo>
                  <a:lnTo>
                    <a:pt x="113367" y="164080"/>
                  </a:lnTo>
                  <a:lnTo>
                    <a:pt x="116348" y="170045"/>
                  </a:lnTo>
                  <a:lnTo>
                    <a:pt x="119333" y="171540"/>
                  </a:lnTo>
                  <a:lnTo>
                    <a:pt x="123807" y="171540"/>
                  </a:lnTo>
                  <a:lnTo>
                    <a:pt x="126791" y="170045"/>
                  </a:lnTo>
                  <a:lnTo>
                    <a:pt x="131267" y="167064"/>
                  </a:lnTo>
                  <a:lnTo>
                    <a:pt x="138725" y="158115"/>
                  </a:lnTo>
                  <a:lnTo>
                    <a:pt x="144691" y="155130"/>
                  </a:lnTo>
                  <a:lnTo>
                    <a:pt x="147675" y="152146"/>
                  </a:lnTo>
                  <a:lnTo>
                    <a:pt x="150656" y="150656"/>
                  </a:lnTo>
                  <a:lnTo>
                    <a:pt x="155131" y="149165"/>
                  </a:lnTo>
                  <a:lnTo>
                    <a:pt x="241168" y="149165"/>
                  </a:lnTo>
                  <a:lnTo>
                    <a:pt x="235494" y="146390"/>
                  </a:lnTo>
                  <a:lnTo>
                    <a:pt x="223747" y="140213"/>
                  </a:lnTo>
                  <a:lnTo>
                    <a:pt x="217035" y="136833"/>
                  </a:lnTo>
                  <a:lnTo>
                    <a:pt x="210322" y="133314"/>
                  </a:lnTo>
                  <a:lnTo>
                    <a:pt x="203610" y="129515"/>
                  </a:lnTo>
                  <a:lnTo>
                    <a:pt x="196898" y="125298"/>
                  </a:lnTo>
                  <a:lnTo>
                    <a:pt x="187599" y="120519"/>
                  </a:lnTo>
                  <a:lnTo>
                    <a:pt x="179558" y="117280"/>
                  </a:lnTo>
                  <a:lnTo>
                    <a:pt x="172357" y="115439"/>
                  </a:lnTo>
                  <a:lnTo>
                    <a:pt x="165574" y="114857"/>
                  </a:lnTo>
                  <a:close/>
                </a:path>
              </a:pathLst>
            </a:custGeom>
            <a:solidFill>
              <a:srgbClr val="D8261C"/>
            </a:solidFill>
          </p:spPr>
          <p:txBody>
            <a:bodyPr wrap="square" lIns="0" tIns="0" rIns="0" bIns="0" rtlCol="0"/>
            <a:lstStyle/>
            <a:p>
              <a:endParaRPr sz="1579"/>
            </a:p>
          </p:txBody>
        </p:sp>
        <p:pic>
          <p:nvPicPr>
            <p:cNvPr id="23" name="object 2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531922" y="742722"/>
              <a:ext cx="182285" cy="284904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5111280" y="592066"/>
              <a:ext cx="477520" cy="438784"/>
            </a:xfrm>
            <a:custGeom>
              <a:avLst/>
              <a:gdLst/>
              <a:ahLst/>
              <a:cxnLst/>
              <a:rect l="l" t="t" r="r" b="b"/>
              <a:pathLst>
                <a:path w="477520" h="438784">
                  <a:moveTo>
                    <a:pt x="468377" y="0"/>
                  </a:moveTo>
                  <a:lnTo>
                    <a:pt x="465394" y="1490"/>
                  </a:lnTo>
                  <a:lnTo>
                    <a:pt x="463899" y="4475"/>
                  </a:lnTo>
                  <a:lnTo>
                    <a:pt x="459984" y="10092"/>
                  </a:lnTo>
                  <a:lnTo>
                    <a:pt x="454950" y="15848"/>
                  </a:lnTo>
                  <a:lnTo>
                    <a:pt x="448798" y="21885"/>
                  </a:lnTo>
                  <a:lnTo>
                    <a:pt x="441525" y="28342"/>
                  </a:lnTo>
                  <a:lnTo>
                    <a:pt x="431714" y="36429"/>
                  </a:lnTo>
                  <a:lnTo>
                    <a:pt x="424559" y="42698"/>
                  </a:lnTo>
                  <a:lnTo>
                    <a:pt x="417661" y="49222"/>
                  </a:lnTo>
                  <a:lnTo>
                    <a:pt x="355010" y="98449"/>
                  </a:lnTo>
                  <a:lnTo>
                    <a:pt x="337669" y="112712"/>
                  </a:lnTo>
                  <a:lnTo>
                    <a:pt x="323685" y="126417"/>
                  </a:lnTo>
                  <a:lnTo>
                    <a:pt x="313057" y="139562"/>
                  </a:lnTo>
                  <a:lnTo>
                    <a:pt x="305788" y="152147"/>
                  </a:lnTo>
                  <a:lnTo>
                    <a:pt x="296838" y="183474"/>
                  </a:lnTo>
                  <a:lnTo>
                    <a:pt x="293154" y="191025"/>
                  </a:lnTo>
                  <a:lnTo>
                    <a:pt x="290870" y="198016"/>
                  </a:lnTo>
                  <a:lnTo>
                    <a:pt x="289704" y="204449"/>
                  </a:lnTo>
                  <a:lnTo>
                    <a:pt x="288749" y="218178"/>
                  </a:lnTo>
                  <a:lnTo>
                    <a:pt x="289378" y="269989"/>
                  </a:lnTo>
                  <a:lnTo>
                    <a:pt x="289984" y="286187"/>
                  </a:lnTo>
                  <a:lnTo>
                    <a:pt x="289751" y="301126"/>
                  </a:lnTo>
                  <a:lnTo>
                    <a:pt x="276139" y="344384"/>
                  </a:lnTo>
                  <a:lnTo>
                    <a:pt x="252086" y="356504"/>
                  </a:lnTo>
                  <a:lnTo>
                    <a:pt x="243673" y="360442"/>
                  </a:lnTo>
                  <a:lnTo>
                    <a:pt x="188691" y="368997"/>
                  </a:lnTo>
                  <a:lnTo>
                    <a:pt x="167060" y="369929"/>
                  </a:lnTo>
                  <a:lnTo>
                    <a:pt x="96955" y="369929"/>
                  </a:lnTo>
                  <a:lnTo>
                    <a:pt x="47451" y="363426"/>
                  </a:lnTo>
                  <a:lnTo>
                    <a:pt x="26849" y="350536"/>
                  </a:lnTo>
                  <a:lnTo>
                    <a:pt x="26849" y="328161"/>
                  </a:lnTo>
                  <a:lnTo>
                    <a:pt x="25354" y="320706"/>
                  </a:lnTo>
                  <a:lnTo>
                    <a:pt x="25354" y="314737"/>
                  </a:lnTo>
                  <a:lnTo>
                    <a:pt x="20880" y="311753"/>
                  </a:lnTo>
                  <a:lnTo>
                    <a:pt x="13423" y="313246"/>
                  </a:lnTo>
                  <a:lnTo>
                    <a:pt x="8949" y="317722"/>
                  </a:lnTo>
                  <a:lnTo>
                    <a:pt x="5965" y="322196"/>
                  </a:lnTo>
                  <a:lnTo>
                    <a:pt x="5965" y="325180"/>
                  </a:lnTo>
                  <a:lnTo>
                    <a:pt x="3774" y="344198"/>
                  </a:lnTo>
                  <a:lnTo>
                    <a:pt x="512" y="368810"/>
                  </a:lnTo>
                  <a:lnTo>
                    <a:pt x="0" y="374403"/>
                  </a:lnTo>
                  <a:lnTo>
                    <a:pt x="2539" y="395402"/>
                  </a:lnTo>
                  <a:lnTo>
                    <a:pt x="28338" y="429595"/>
                  </a:lnTo>
                  <a:lnTo>
                    <a:pt x="68614" y="436307"/>
                  </a:lnTo>
                  <a:lnTo>
                    <a:pt x="126787" y="438544"/>
                  </a:lnTo>
                  <a:lnTo>
                    <a:pt x="202863" y="431086"/>
                  </a:lnTo>
                  <a:lnTo>
                    <a:pt x="259358" y="406661"/>
                  </a:lnTo>
                  <a:lnTo>
                    <a:pt x="292362" y="374403"/>
                  </a:lnTo>
                  <a:lnTo>
                    <a:pt x="308210" y="330958"/>
                  </a:lnTo>
                  <a:lnTo>
                    <a:pt x="316227" y="277445"/>
                  </a:lnTo>
                  <a:lnTo>
                    <a:pt x="319211" y="174524"/>
                  </a:lnTo>
                  <a:lnTo>
                    <a:pt x="322196" y="170046"/>
                  </a:lnTo>
                  <a:lnTo>
                    <a:pt x="326670" y="165571"/>
                  </a:lnTo>
                  <a:lnTo>
                    <a:pt x="328161" y="162590"/>
                  </a:lnTo>
                  <a:lnTo>
                    <a:pt x="332635" y="159605"/>
                  </a:lnTo>
                  <a:lnTo>
                    <a:pt x="338601" y="155131"/>
                  </a:lnTo>
                  <a:lnTo>
                    <a:pt x="387827" y="114111"/>
                  </a:lnTo>
                  <a:lnTo>
                    <a:pt x="407405" y="98495"/>
                  </a:lnTo>
                  <a:lnTo>
                    <a:pt x="437028" y="73930"/>
                  </a:lnTo>
                  <a:lnTo>
                    <a:pt x="468516" y="33679"/>
                  </a:lnTo>
                  <a:lnTo>
                    <a:pt x="477326" y="7459"/>
                  </a:lnTo>
                  <a:lnTo>
                    <a:pt x="477326" y="2984"/>
                  </a:lnTo>
                  <a:lnTo>
                    <a:pt x="475833" y="1490"/>
                  </a:lnTo>
                  <a:lnTo>
                    <a:pt x="471359" y="1490"/>
                  </a:lnTo>
                  <a:lnTo>
                    <a:pt x="468377" y="0"/>
                  </a:lnTo>
                  <a:close/>
                </a:path>
              </a:pathLst>
            </a:custGeom>
            <a:solidFill>
              <a:srgbClr val="D8261C"/>
            </a:solidFill>
          </p:spPr>
          <p:txBody>
            <a:bodyPr wrap="square" lIns="0" tIns="0" rIns="0" bIns="0" rtlCol="0"/>
            <a:lstStyle/>
            <a:p>
              <a:endParaRPr sz="1579"/>
            </a:p>
          </p:txBody>
        </p:sp>
      </p:grpSp>
      <p:sp>
        <p:nvSpPr>
          <p:cNvPr id="25" name="object 25"/>
          <p:cNvSpPr/>
          <p:nvPr/>
        </p:nvSpPr>
        <p:spPr>
          <a:xfrm>
            <a:off x="5805323" y="553847"/>
            <a:ext cx="96903" cy="221014"/>
          </a:xfrm>
          <a:custGeom>
            <a:avLst/>
            <a:gdLst/>
            <a:ahLst/>
            <a:cxnLst/>
            <a:rect l="l" t="t" r="r" b="b"/>
            <a:pathLst>
              <a:path w="128904" h="294005">
                <a:moveTo>
                  <a:pt x="128278" y="0"/>
                </a:moveTo>
                <a:lnTo>
                  <a:pt x="83530" y="0"/>
                </a:lnTo>
                <a:lnTo>
                  <a:pt x="77937" y="12888"/>
                </a:lnTo>
                <a:lnTo>
                  <a:pt x="70106" y="24797"/>
                </a:lnTo>
                <a:lnTo>
                  <a:pt x="35448" y="55492"/>
                </a:lnTo>
                <a:lnTo>
                  <a:pt x="0" y="74582"/>
                </a:lnTo>
                <a:lnTo>
                  <a:pt x="0" y="125298"/>
                </a:lnTo>
                <a:lnTo>
                  <a:pt x="20439" y="117490"/>
                </a:lnTo>
                <a:lnTo>
                  <a:pt x="39341" y="107584"/>
                </a:lnTo>
                <a:lnTo>
                  <a:pt x="56845" y="95721"/>
                </a:lnTo>
                <a:lnTo>
                  <a:pt x="73091" y="82040"/>
                </a:lnTo>
                <a:lnTo>
                  <a:pt x="73091" y="293853"/>
                </a:lnTo>
                <a:lnTo>
                  <a:pt x="128278" y="293853"/>
                </a:lnTo>
                <a:lnTo>
                  <a:pt x="128278" y="0"/>
                </a:lnTo>
                <a:close/>
              </a:path>
            </a:pathLst>
          </a:custGeom>
          <a:solidFill>
            <a:srgbClr val="D8261C"/>
          </a:solidFill>
        </p:spPr>
        <p:txBody>
          <a:bodyPr wrap="square" lIns="0" tIns="0" rIns="0" bIns="0" rtlCol="0"/>
          <a:lstStyle/>
          <a:p>
            <a:endParaRPr sz="1579"/>
          </a:p>
        </p:txBody>
      </p:sp>
      <p:sp>
        <p:nvSpPr>
          <p:cNvPr id="26" name="object 26"/>
          <p:cNvSpPr/>
          <p:nvPr/>
        </p:nvSpPr>
        <p:spPr>
          <a:xfrm>
            <a:off x="5970151" y="553852"/>
            <a:ext cx="509335" cy="221014"/>
          </a:xfrm>
          <a:custGeom>
            <a:avLst/>
            <a:gdLst/>
            <a:ahLst/>
            <a:cxnLst/>
            <a:rect l="l" t="t" r="r" b="b"/>
            <a:pathLst>
              <a:path w="677545" h="294005">
                <a:moveTo>
                  <a:pt x="196900" y="82042"/>
                </a:moveTo>
                <a:lnTo>
                  <a:pt x="182422" y="35890"/>
                </a:lnTo>
                <a:lnTo>
                  <a:pt x="142455" y="5778"/>
                </a:lnTo>
                <a:lnTo>
                  <a:pt x="104419" y="0"/>
                </a:lnTo>
                <a:lnTo>
                  <a:pt x="85356" y="1346"/>
                </a:lnTo>
                <a:lnTo>
                  <a:pt x="38785" y="19392"/>
                </a:lnTo>
                <a:lnTo>
                  <a:pt x="11099" y="65328"/>
                </a:lnTo>
                <a:lnTo>
                  <a:pt x="7454" y="86512"/>
                </a:lnTo>
                <a:lnTo>
                  <a:pt x="62649" y="92481"/>
                </a:lnTo>
                <a:lnTo>
                  <a:pt x="64096" y="81013"/>
                </a:lnTo>
                <a:lnTo>
                  <a:pt x="66382" y="71221"/>
                </a:lnTo>
                <a:lnTo>
                  <a:pt x="102920" y="46240"/>
                </a:lnTo>
                <a:lnTo>
                  <a:pt x="111315" y="46824"/>
                </a:lnTo>
                <a:lnTo>
                  <a:pt x="139636" y="76403"/>
                </a:lnTo>
                <a:lnTo>
                  <a:pt x="140220" y="85013"/>
                </a:lnTo>
                <a:lnTo>
                  <a:pt x="139611" y="93941"/>
                </a:lnTo>
                <a:lnTo>
                  <a:pt x="112991" y="138163"/>
                </a:lnTo>
                <a:lnTo>
                  <a:pt x="82042" y="167055"/>
                </a:lnTo>
                <a:lnTo>
                  <a:pt x="60502" y="188290"/>
                </a:lnTo>
                <a:lnTo>
                  <a:pt x="29184" y="223494"/>
                </a:lnTo>
                <a:lnTo>
                  <a:pt x="6896" y="264947"/>
                </a:lnTo>
                <a:lnTo>
                  <a:pt x="0" y="293852"/>
                </a:lnTo>
                <a:lnTo>
                  <a:pt x="196900" y="293852"/>
                </a:lnTo>
                <a:lnTo>
                  <a:pt x="196900" y="241642"/>
                </a:lnTo>
                <a:lnTo>
                  <a:pt x="85026" y="241642"/>
                </a:lnTo>
                <a:lnTo>
                  <a:pt x="88011" y="237172"/>
                </a:lnTo>
                <a:lnTo>
                  <a:pt x="92481" y="231203"/>
                </a:lnTo>
                <a:lnTo>
                  <a:pt x="96964" y="226720"/>
                </a:lnTo>
                <a:lnTo>
                  <a:pt x="101688" y="221386"/>
                </a:lnTo>
                <a:lnTo>
                  <a:pt x="109080" y="214236"/>
                </a:lnTo>
                <a:lnTo>
                  <a:pt x="131267" y="193916"/>
                </a:lnTo>
                <a:lnTo>
                  <a:pt x="142735" y="182422"/>
                </a:lnTo>
                <a:lnTo>
                  <a:pt x="174332" y="146812"/>
                </a:lnTo>
                <a:lnTo>
                  <a:pt x="192493" y="110147"/>
                </a:lnTo>
                <a:lnTo>
                  <a:pt x="196367" y="91224"/>
                </a:lnTo>
                <a:lnTo>
                  <a:pt x="196900" y="82042"/>
                </a:lnTo>
                <a:close/>
              </a:path>
              <a:path w="677545" h="294005">
                <a:moveTo>
                  <a:pt x="677189" y="229755"/>
                </a:moveTo>
                <a:lnTo>
                  <a:pt x="676833" y="228219"/>
                </a:lnTo>
                <a:lnTo>
                  <a:pt x="675716" y="223748"/>
                </a:lnTo>
                <a:lnTo>
                  <a:pt x="674230" y="219265"/>
                </a:lnTo>
                <a:lnTo>
                  <a:pt x="648677" y="222999"/>
                </a:lnTo>
                <a:lnTo>
                  <a:pt x="638771" y="224726"/>
                </a:lnTo>
                <a:lnTo>
                  <a:pt x="630974" y="226720"/>
                </a:lnTo>
                <a:lnTo>
                  <a:pt x="589241" y="229755"/>
                </a:lnTo>
                <a:lnTo>
                  <a:pt x="553402" y="231952"/>
                </a:lnTo>
                <a:lnTo>
                  <a:pt x="523151" y="233019"/>
                </a:lnTo>
                <a:lnTo>
                  <a:pt x="375894" y="231203"/>
                </a:lnTo>
                <a:lnTo>
                  <a:pt x="316230" y="228219"/>
                </a:lnTo>
                <a:lnTo>
                  <a:pt x="301320" y="225234"/>
                </a:lnTo>
                <a:lnTo>
                  <a:pt x="292366" y="223748"/>
                </a:lnTo>
                <a:lnTo>
                  <a:pt x="284911" y="222250"/>
                </a:lnTo>
                <a:lnTo>
                  <a:pt x="275958" y="216281"/>
                </a:lnTo>
                <a:lnTo>
                  <a:pt x="275958" y="214795"/>
                </a:lnTo>
                <a:lnTo>
                  <a:pt x="277444" y="214795"/>
                </a:lnTo>
                <a:lnTo>
                  <a:pt x="281940" y="208648"/>
                </a:lnTo>
                <a:lnTo>
                  <a:pt x="286588" y="203606"/>
                </a:lnTo>
                <a:lnTo>
                  <a:pt x="291503" y="199694"/>
                </a:lnTo>
                <a:lnTo>
                  <a:pt x="296837" y="196888"/>
                </a:lnTo>
                <a:lnTo>
                  <a:pt x="311683" y="189877"/>
                </a:lnTo>
                <a:lnTo>
                  <a:pt x="324993" y="182168"/>
                </a:lnTo>
                <a:lnTo>
                  <a:pt x="336905" y="173609"/>
                </a:lnTo>
                <a:lnTo>
                  <a:pt x="347560" y="164084"/>
                </a:lnTo>
                <a:lnTo>
                  <a:pt x="352031" y="168554"/>
                </a:lnTo>
                <a:lnTo>
                  <a:pt x="358000" y="170040"/>
                </a:lnTo>
                <a:lnTo>
                  <a:pt x="362470" y="173024"/>
                </a:lnTo>
                <a:lnTo>
                  <a:pt x="365455" y="173024"/>
                </a:lnTo>
                <a:lnTo>
                  <a:pt x="368439" y="174523"/>
                </a:lnTo>
                <a:lnTo>
                  <a:pt x="378879" y="174523"/>
                </a:lnTo>
                <a:lnTo>
                  <a:pt x="384848" y="171538"/>
                </a:lnTo>
                <a:lnTo>
                  <a:pt x="392303" y="167055"/>
                </a:lnTo>
                <a:lnTo>
                  <a:pt x="396278" y="164084"/>
                </a:lnTo>
                <a:lnTo>
                  <a:pt x="398272" y="162585"/>
                </a:lnTo>
                <a:lnTo>
                  <a:pt x="407149" y="156667"/>
                </a:lnTo>
                <a:lnTo>
                  <a:pt x="407314" y="156667"/>
                </a:lnTo>
                <a:lnTo>
                  <a:pt x="413194" y="159600"/>
                </a:lnTo>
                <a:lnTo>
                  <a:pt x="420649" y="162585"/>
                </a:lnTo>
                <a:lnTo>
                  <a:pt x="438543" y="162585"/>
                </a:lnTo>
                <a:lnTo>
                  <a:pt x="445998" y="161099"/>
                </a:lnTo>
                <a:lnTo>
                  <a:pt x="480314" y="141147"/>
                </a:lnTo>
                <a:lnTo>
                  <a:pt x="491909" y="126784"/>
                </a:lnTo>
                <a:lnTo>
                  <a:pt x="495236" y="120827"/>
                </a:lnTo>
                <a:lnTo>
                  <a:pt x="495236" y="113360"/>
                </a:lnTo>
                <a:lnTo>
                  <a:pt x="490753" y="108889"/>
                </a:lnTo>
                <a:lnTo>
                  <a:pt x="483298" y="108889"/>
                </a:lnTo>
                <a:lnTo>
                  <a:pt x="474345" y="116725"/>
                </a:lnTo>
                <a:lnTo>
                  <a:pt x="465391" y="122313"/>
                </a:lnTo>
                <a:lnTo>
                  <a:pt x="456450" y="125666"/>
                </a:lnTo>
                <a:lnTo>
                  <a:pt x="447497" y="126784"/>
                </a:lnTo>
                <a:lnTo>
                  <a:pt x="440042" y="126784"/>
                </a:lnTo>
                <a:lnTo>
                  <a:pt x="437057" y="125298"/>
                </a:lnTo>
                <a:lnTo>
                  <a:pt x="435559" y="125298"/>
                </a:lnTo>
                <a:lnTo>
                  <a:pt x="434073" y="122313"/>
                </a:lnTo>
                <a:lnTo>
                  <a:pt x="434073" y="119329"/>
                </a:lnTo>
                <a:lnTo>
                  <a:pt x="432574" y="116344"/>
                </a:lnTo>
                <a:lnTo>
                  <a:pt x="426618" y="110375"/>
                </a:lnTo>
                <a:lnTo>
                  <a:pt x="417664" y="116344"/>
                </a:lnTo>
                <a:lnTo>
                  <a:pt x="402742" y="131267"/>
                </a:lnTo>
                <a:lnTo>
                  <a:pt x="396786" y="134251"/>
                </a:lnTo>
                <a:lnTo>
                  <a:pt x="384848" y="134251"/>
                </a:lnTo>
                <a:lnTo>
                  <a:pt x="381863" y="132753"/>
                </a:lnTo>
                <a:lnTo>
                  <a:pt x="377393" y="132753"/>
                </a:lnTo>
                <a:lnTo>
                  <a:pt x="371424" y="128282"/>
                </a:lnTo>
                <a:lnTo>
                  <a:pt x="363969" y="117843"/>
                </a:lnTo>
                <a:lnTo>
                  <a:pt x="355015" y="117843"/>
                </a:lnTo>
                <a:lnTo>
                  <a:pt x="350532" y="120827"/>
                </a:lnTo>
                <a:lnTo>
                  <a:pt x="344576" y="126784"/>
                </a:lnTo>
                <a:lnTo>
                  <a:pt x="340093" y="134251"/>
                </a:lnTo>
                <a:lnTo>
                  <a:pt x="331152" y="146177"/>
                </a:lnTo>
                <a:lnTo>
                  <a:pt x="295910" y="165938"/>
                </a:lnTo>
                <a:lnTo>
                  <a:pt x="254444" y="205168"/>
                </a:lnTo>
                <a:lnTo>
                  <a:pt x="232676" y="240360"/>
                </a:lnTo>
                <a:lnTo>
                  <a:pt x="228231" y="256565"/>
                </a:lnTo>
                <a:lnTo>
                  <a:pt x="231584" y="264109"/>
                </a:lnTo>
                <a:lnTo>
                  <a:pt x="274091" y="288188"/>
                </a:lnTo>
                <a:lnTo>
                  <a:pt x="318846" y="293268"/>
                </a:lnTo>
                <a:lnTo>
                  <a:pt x="344576" y="293852"/>
                </a:lnTo>
                <a:lnTo>
                  <a:pt x="354647" y="293852"/>
                </a:lnTo>
                <a:lnTo>
                  <a:pt x="396798" y="292595"/>
                </a:lnTo>
                <a:lnTo>
                  <a:pt x="488518" y="287134"/>
                </a:lnTo>
                <a:lnTo>
                  <a:pt x="526554" y="283413"/>
                </a:lnTo>
                <a:lnTo>
                  <a:pt x="553427" y="280377"/>
                </a:lnTo>
                <a:lnTo>
                  <a:pt x="578205" y="275958"/>
                </a:lnTo>
                <a:lnTo>
                  <a:pt x="601014" y="270408"/>
                </a:lnTo>
                <a:lnTo>
                  <a:pt x="621715" y="264109"/>
                </a:lnTo>
                <a:lnTo>
                  <a:pt x="635254" y="257492"/>
                </a:lnTo>
                <a:lnTo>
                  <a:pt x="641527" y="254584"/>
                </a:lnTo>
                <a:lnTo>
                  <a:pt x="675551" y="233019"/>
                </a:lnTo>
                <a:lnTo>
                  <a:pt x="677189" y="229755"/>
                </a:lnTo>
                <a:close/>
              </a:path>
            </a:pathLst>
          </a:custGeom>
          <a:solidFill>
            <a:srgbClr val="D8261C"/>
          </a:solidFill>
        </p:spPr>
        <p:txBody>
          <a:bodyPr wrap="square" lIns="0" tIns="0" rIns="0" bIns="0" rtlCol="0"/>
          <a:lstStyle/>
          <a:p>
            <a:endParaRPr sz="1579"/>
          </a:p>
        </p:txBody>
      </p:sp>
      <p:sp>
        <p:nvSpPr>
          <p:cNvPr id="27" name="object 27"/>
          <p:cNvSpPr/>
          <p:nvPr/>
        </p:nvSpPr>
        <p:spPr>
          <a:xfrm>
            <a:off x="6512877" y="553846"/>
            <a:ext cx="147025" cy="224356"/>
          </a:xfrm>
          <a:custGeom>
            <a:avLst/>
            <a:gdLst/>
            <a:ahLst/>
            <a:cxnLst/>
            <a:rect l="l" t="t" r="r" b="b"/>
            <a:pathLst>
              <a:path w="195579" h="298450">
                <a:moveTo>
                  <a:pt x="61159" y="219273"/>
                </a:moveTo>
                <a:lnTo>
                  <a:pt x="5967" y="226728"/>
                </a:lnTo>
                <a:lnTo>
                  <a:pt x="10116" y="243323"/>
                </a:lnTo>
                <a:lnTo>
                  <a:pt x="10163" y="243510"/>
                </a:lnTo>
                <a:lnTo>
                  <a:pt x="32816" y="280429"/>
                </a:lnTo>
                <a:lnTo>
                  <a:pt x="72043" y="297210"/>
                </a:lnTo>
                <a:lnTo>
                  <a:pt x="88008" y="298329"/>
                </a:lnTo>
                <a:lnTo>
                  <a:pt x="110615" y="296325"/>
                </a:lnTo>
                <a:lnTo>
                  <a:pt x="131264" y="290125"/>
                </a:lnTo>
                <a:lnTo>
                  <a:pt x="149677" y="279450"/>
                </a:lnTo>
                <a:lnTo>
                  <a:pt x="165573" y="264020"/>
                </a:lnTo>
                <a:lnTo>
                  <a:pt x="172977" y="252087"/>
                </a:lnTo>
                <a:lnTo>
                  <a:pt x="83534" y="252087"/>
                </a:lnTo>
                <a:lnTo>
                  <a:pt x="76074" y="250596"/>
                </a:lnTo>
                <a:lnTo>
                  <a:pt x="70109" y="244627"/>
                </a:lnTo>
                <a:lnTo>
                  <a:pt x="66823" y="239826"/>
                </a:lnTo>
                <a:lnTo>
                  <a:pt x="63956" y="234187"/>
                </a:lnTo>
                <a:lnTo>
                  <a:pt x="61928" y="227429"/>
                </a:lnTo>
                <a:lnTo>
                  <a:pt x="61159" y="219273"/>
                </a:lnTo>
                <a:close/>
              </a:path>
              <a:path w="195579" h="298450">
                <a:moveTo>
                  <a:pt x="194252" y="170046"/>
                </a:moveTo>
                <a:lnTo>
                  <a:pt x="137231" y="170046"/>
                </a:lnTo>
                <a:lnTo>
                  <a:pt x="135375" y="192260"/>
                </a:lnTo>
                <a:lnTo>
                  <a:pt x="135321" y="192911"/>
                </a:lnTo>
                <a:lnTo>
                  <a:pt x="122316" y="237172"/>
                </a:lnTo>
                <a:lnTo>
                  <a:pt x="92483" y="252087"/>
                </a:lnTo>
                <a:lnTo>
                  <a:pt x="172977" y="252087"/>
                </a:lnTo>
                <a:lnTo>
                  <a:pt x="178299" y="243510"/>
                </a:lnTo>
                <a:lnTo>
                  <a:pt x="178415" y="243323"/>
                </a:lnTo>
                <a:lnTo>
                  <a:pt x="187761" y="217032"/>
                </a:lnTo>
                <a:lnTo>
                  <a:pt x="193472" y="185149"/>
                </a:lnTo>
                <a:lnTo>
                  <a:pt x="194252" y="170046"/>
                </a:lnTo>
                <a:close/>
              </a:path>
              <a:path w="195579" h="298450">
                <a:moveTo>
                  <a:pt x="93973" y="0"/>
                </a:moveTo>
                <a:lnTo>
                  <a:pt x="41115" y="15102"/>
                </a:lnTo>
                <a:lnTo>
                  <a:pt x="6713" y="58732"/>
                </a:lnTo>
                <a:lnTo>
                  <a:pt x="0" y="98446"/>
                </a:lnTo>
                <a:lnTo>
                  <a:pt x="1655" y="118841"/>
                </a:lnTo>
                <a:lnTo>
                  <a:pt x="25358" y="168555"/>
                </a:lnTo>
                <a:lnTo>
                  <a:pt x="67940" y="192260"/>
                </a:lnTo>
                <a:lnTo>
                  <a:pt x="85023" y="193915"/>
                </a:lnTo>
                <a:lnTo>
                  <a:pt x="100103" y="192493"/>
                </a:lnTo>
                <a:lnTo>
                  <a:pt x="113925" y="188133"/>
                </a:lnTo>
                <a:lnTo>
                  <a:pt x="126347" y="180698"/>
                </a:lnTo>
                <a:lnTo>
                  <a:pt x="137231" y="170046"/>
                </a:lnTo>
                <a:lnTo>
                  <a:pt x="194252" y="170046"/>
                </a:lnTo>
                <a:lnTo>
                  <a:pt x="195078" y="154035"/>
                </a:lnTo>
                <a:lnTo>
                  <a:pt x="195099" y="153638"/>
                </a:lnTo>
                <a:lnTo>
                  <a:pt x="93973" y="153638"/>
                </a:lnTo>
                <a:lnTo>
                  <a:pt x="60855" y="132638"/>
                </a:lnTo>
                <a:lnTo>
                  <a:pt x="55190" y="98446"/>
                </a:lnTo>
                <a:lnTo>
                  <a:pt x="55773" y="85860"/>
                </a:lnTo>
                <a:lnTo>
                  <a:pt x="76634" y="49408"/>
                </a:lnTo>
                <a:lnTo>
                  <a:pt x="90992" y="46239"/>
                </a:lnTo>
                <a:lnTo>
                  <a:pt x="174057" y="46239"/>
                </a:lnTo>
                <a:lnTo>
                  <a:pt x="167064" y="34309"/>
                </a:lnTo>
                <a:lnTo>
                  <a:pt x="151659" y="19507"/>
                </a:lnTo>
                <a:lnTo>
                  <a:pt x="134435" y="8762"/>
                </a:lnTo>
                <a:lnTo>
                  <a:pt x="115253" y="2213"/>
                </a:lnTo>
                <a:lnTo>
                  <a:pt x="93973" y="0"/>
                </a:lnTo>
                <a:close/>
              </a:path>
              <a:path w="195579" h="298450">
                <a:moveTo>
                  <a:pt x="174057" y="46239"/>
                </a:moveTo>
                <a:lnTo>
                  <a:pt x="90992" y="46239"/>
                </a:lnTo>
                <a:lnTo>
                  <a:pt x="98776" y="47311"/>
                </a:lnTo>
                <a:lnTo>
                  <a:pt x="106280" y="50342"/>
                </a:lnTo>
                <a:lnTo>
                  <a:pt x="131917" y="90313"/>
                </a:lnTo>
                <a:lnTo>
                  <a:pt x="132756" y="102924"/>
                </a:lnTo>
                <a:lnTo>
                  <a:pt x="131941" y="114622"/>
                </a:lnTo>
                <a:lnTo>
                  <a:pt x="108518" y="150281"/>
                </a:lnTo>
                <a:lnTo>
                  <a:pt x="93973" y="153638"/>
                </a:lnTo>
                <a:lnTo>
                  <a:pt x="195099" y="153638"/>
                </a:lnTo>
                <a:lnTo>
                  <a:pt x="195407" y="147673"/>
                </a:lnTo>
                <a:lnTo>
                  <a:pt x="193527" y="111895"/>
                </a:lnTo>
                <a:lnTo>
                  <a:pt x="193495" y="111290"/>
                </a:lnTo>
                <a:lnTo>
                  <a:pt x="187948" y="80362"/>
                </a:lnTo>
                <a:lnTo>
                  <a:pt x="179149" y="55050"/>
                </a:lnTo>
                <a:lnTo>
                  <a:pt x="179044" y="54747"/>
                </a:lnTo>
                <a:lnTo>
                  <a:pt x="174057" y="46239"/>
                </a:lnTo>
                <a:close/>
              </a:path>
            </a:pathLst>
          </a:custGeom>
          <a:solidFill>
            <a:srgbClr val="D8261C"/>
          </a:solidFill>
        </p:spPr>
        <p:txBody>
          <a:bodyPr wrap="square" lIns="0" tIns="0" rIns="0" bIns="0" rtlCol="0"/>
          <a:lstStyle/>
          <a:p>
            <a:endParaRPr sz="1579"/>
          </a:p>
        </p:txBody>
      </p:sp>
      <p:sp>
        <p:nvSpPr>
          <p:cNvPr id="28" name="object 28"/>
          <p:cNvSpPr txBox="1"/>
          <p:nvPr/>
        </p:nvSpPr>
        <p:spPr>
          <a:xfrm>
            <a:off x="9039876" y="7165837"/>
            <a:ext cx="318394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47">
              <a:lnSpc>
                <a:spcPts val="2413"/>
              </a:lnSpc>
            </a:pPr>
            <a:r>
              <a:rPr sz="2105" b="1" spc="-19" dirty="0">
                <a:solidFill>
                  <a:srgbClr val="FFFFFF"/>
                </a:solidFill>
                <a:latin typeface="Arial"/>
                <a:cs typeface="Arial"/>
              </a:rPr>
              <a:t>14</a:t>
            </a:r>
            <a:endParaRPr sz="2105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44404" y="988232"/>
            <a:ext cx="7850538" cy="4957305"/>
            <a:chOff x="602752" y="1314599"/>
            <a:chExt cx="10443210" cy="659447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306391" y="1754475"/>
              <a:ext cx="7739231" cy="6081741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2752" y="1314599"/>
              <a:ext cx="2671013" cy="6594190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18966" y="6014100"/>
            <a:ext cx="9502954" cy="979039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9676560" y="193367"/>
            <a:ext cx="550387" cy="588132"/>
          </a:xfrm>
          <a:prstGeom prst="rect">
            <a:avLst/>
          </a:prstGeom>
        </p:spPr>
        <p:txBody>
          <a:bodyPr vert="horz" wrap="square" lIns="0" tIns="9547" rIns="0" bIns="0" rtlCol="0">
            <a:spAutoFit/>
          </a:bodyPr>
          <a:lstStyle/>
          <a:p>
            <a:pPr marL="9547">
              <a:spcBef>
                <a:spcPts val="75"/>
              </a:spcBef>
            </a:pPr>
            <a:r>
              <a:rPr sz="3759" b="1" spc="-19" dirty="0">
                <a:solidFill>
                  <a:srgbClr val="FFFFFF"/>
                </a:solidFill>
                <a:latin typeface="Arial"/>
                <a:cs typeface="Arial"/>
              </a:rPr>
              <a:t>15</a:t>
            </a:r>
            <a:endParaRPr sz="3759">
              <a:latin typeface="Arial"/>
              <a:cs typeface="Arial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7754893" y="1246368"/>
            <a:ext cx="2219689" cy="2219689"/>
            <a:chOff x="10061509" y="1657986"/>
            <a:chExt cx="2952750" cy="2952750"/>
          </a:xfrm>
        </p:grpSpPr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152069" y="1664337"/>
              <a:ext cx="2855516" cy="2939723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0067860" y="1664337"/>
              <a:ext cx="2940050" cy="2940050"/>
            </a:xfrm>
            <a:custGeom>
              <a:avLst/>
              <a:gdLst/>
              <a:ahLst/>
              <a:cxnLst/>
              <a:rect l="l" t="t" r="r" b="b"/>
              <a:pathLst>
                <a:path w="2940050" h="2940050">
                  <a:moveTo>
                    <a:pt x="1469862" y="0"/>
                  </a:moveTo>
                  <a:lnTo>
                    <a:pt x="1518373" y="785"/>
                  </a:lnTo>
                  <a:lnTo>
                    <a:pt x="1566491" y="3127"/>
                  </a:lnTo>
                  <a:lnTo>
                    <a:pt x="1614192" y="6999"/>
                  </a:lnTo>
                  <a:lnTo>
                    <a:pt x="1661453" y="12379"/>
                  </a:lnTo>
                  <a:lnTo>
                    <a:pt x="1708248" y="19241"/>
                  </a:lnTo>
                  <a:lnTo>
                    <a:pt x="1754554" y="27562"/>
                  </a:lnTo>
                  <a:lnTo>
                    <a:pt x="1800346" y="37318"/>
                  </a:lnTo>
                  <a:lnTo>
                    <a:pt x="1845601" y="48483"/>
                  </a:lnTo>
                  <a:lnTo>
                    <a:pt x="1890293" y="61034"/>
                  </a:lnTo>
                  <a:lnTo>
                    <a:pt x="1934400" y="74947"/>
                  </a:lnTo>
                  <a:lnTo>
                    <a:pt x="1977895" y="90198"/>
                  </a:lnTo>
                  <a:lnTo>
                    <a:pt x="2020756" y="106761"/>
                  </a:lnTo>
                  <a:lnTo>
                    <a:pt x="2062958" y="124614"/>
                  </a:lnTo>
                  <a:lnTo>
                    <a:pt x="2104477" y="143731"/>
                  </a:lnTo>
                  <a:lnTo>
                    <a:pt x="2145288" y="164089"/>
                  </a:lnTo>
                  <a:lnTo>
                    <a:pt x="2185367" y="185663"/>
                  </a:lnTo>
                  <a:lnTo>
                    <a:pt x="2224691" y="208429"/>
                  </a:lnTo>
                  <a:lnTo>
                    <a:pt x="2263235" y="232363"/>
                  </a:lnTo>
                  <a:lnTo>
                    <a:pt x="2300974" y="257440"/>
                  </a:lnTo>
                  <a:lnTo>
                    <a:pt x="2337884" y="283637"/>
                  </a:lnTo>
                  <a:lnTo>
                    <a:pt x="2373942" y="310929"/>
                  </a:lnTo>
                  <a:lnTo>
                    <a:pt x="2409123" y="339292"/>
                  </a:lnTo>
                  <a:lnTo>
                    <a:pt x="2443402" y="368702"/>
                  </a:lnTo>
                  <a:lnTo>
                    <a:pt x="2476756" y="399133"/>
                  </a:lnTo>
                  <a:lnTo>
                    <a:pt x="2509160" y="430564"/>
                  </a:lnTo>
                  <a:lnTo>
                    <a:pt x="2540590" y="462968"/>
                  </a:lnTo>
                  <a:lnTo>
                    <a:pt x="2571022" y="496322"/>
                  </a:lnTo>
                  <a:lnTo>
                    <a:pt x="2600432" y="530601"/>
                  </a:lnTo>
                  <a:lnTo>
                    <a:pt x="2628795" y="565782"/>
                  </a:lnTo>
                  <a:lnTo>
                    <a:pt x="2656087" y="601839"/>
                  </a:lnTo>
                  <a:lnTo>
                    <a:pt x="2682284" y="638750"/>
                  </a:lnTo>
                  <a:lnTo>
                    <a:pt x="2707361" y="676489"/>
                  </a:lnTo>
                  <a:lnTo>
                    <a:pt x="2731295" y="715033"/>
                  </a:lnTo>
                  <a:lnTo>
                    <a:pt x="2754061" y="754356"/>
                  </a:lnTo>
                  <a:lnTo>
                    <a:pt x="2775635" y="794436"/>
                  </a:lnTo>
                  <a:lnTo>
                    <a:pt x="2795993" y="835247"/>
                  </a:lnTo>
                  <a:lnTo>
                    <a:pt x="2815110" y="876766"/>
                  </a:lnTo>
                  <a:lnTo>
                    <a:pt x="2832963" y="918968"/>
                  </a:lnTo>
                  <a:lnTo>
                    <a:pt x="2849526" y="961829"/>
                  </a:lnTo>
                  <a:lnTo>
                    <a:pt x="2864777" y="1005324"/>
                  </a:lnTo>
                  <a:lnTo>
                    <a:pt x="2878690" y="1049431"/>
                  </a:lnTo>
                  <a:lnTo>
                    <a:pt x="2891241" y="1094123"/>
                  </a:lnTo>
                  <a:lnTo>
                    <a:pt x="2902406" y="1139378"/>
                  </a:lnTo>
                  <a:lnTo>
                    <a:pt x="2912162" y="1185170"/>
                  </a:lnTo>
                  <a:lnTo>
                    <a:pt x="2920483" y="1231476"/>
                  </a:lnTo>
                  <a:lnTo>
                    <a:pt x="2927345" y="1278271"/>
                  </a:lnTo>
                  <a:lnTo>
                    <a:pt x="2932725" y="1325532"/>
                  </a:lnTo>
                  <a:lnTo>
                    <a:pt x="2936597" y="1373233"/>
                  </a:lnTo>
                  <a:lnTo>
                    <a:pt x="2938939" y="1421351"/>
                  </a:lnTo>
                  <a:lnTo>
                    <a:pt x="2939724" y="1469862"/>
                  </a:lnTo>
                  <a:lnTo>
                    <a:pt x="2938939" y="1518372"/>
                  </a:lnTo>
                  <a:lnTo>
                    <a:pt x="2936597" y="1566490"/>
                  </a:lnTo>
                  <a:lnTo>
                    <a:pt x="2932725" y="1614192"/>
                  </a:lnTo>
                  <a:lnTo>
                    <a:pt x="2927345" y="1661452"/>
                  </a:lnTo>
                  <a:lnTo>
                    <a:pt x="2920483" y="1708248"/>
                  </a:lnTo>
                  <a:lnTo>
                    <a:pt x="2912162" y="1754554"/>
                  </a:lnTo>
                  <a:lnTo>
                    <a:pt x="2902406" y="1800346"/>
                  </a:lnTo>
                  <a:lnTo>
                    <a:pt x="2891241" y="1845600"/>
                  </a:lnTo>
                  <a:lnTo>
                    <a:pt x="2878690" y="1890293"/>
                  </a:lnTo>
                  <a:lnTo>
                    <a:pt x="2864777" y="1934399"/>
                  </a:lnTo>
                  <a:lnTo>
                    <a:pt x="2849526" y="1977895"/>
                  </a:lnTo>
                  <a:lnTo>
                    <a:pt x="2832963" y="2020755"/>
                  </a:lnTo>
                  <a:lnTo>
                    <a:pt x="2815110" y="2062957"/>
                  </a:lnTo>
                  <a:lnTo>
                    <a:pt x="2795993" y="2104476"/>
                  </a:lnTo>
                  <a:lnTo>
                    <a:pt x="2775635" y="2145287"/>
                  </a:lnTo>
                  <a:lnTo>
                    <a:pt x="2754061" y="2185367"/>
                  </a:lnTo>
                  <a:lnTo>
                    <a:pt x="2731295" y="2224690"/>
                  </a:lnTo>
                  <a:lnTo>
                    <a:pt x="2707361" y="2263234"/>
                  </a:lnTo>
                  <a:lnTo>
                    <a:pt x="2682284" y="2300973"/>
                  </a:lnTo>
                  <a:lnTo>
                    <a:pt x="2656087" y="2337883"/>
                  </a:lnTo>
                  <a:lnTo>
                    <a:pt x="2628795" y="2373941"/>
                  </a:lnTo>
                  <a:lnTo>
                    <a:pt x="2600432" y="2409122"/>
                  </a:lnTo>
                  <a:lnTo>
                    <a:pt x="2571022" y="2443401"/>
                  </a:lnTo>
                  <a:lnTo>
                    <a:pt x="2540590" y="2476755"/>
                  </a:lnTo>
                  <a:lnTo>
                    <a:pt x="2509160" y="2509159"/>
                  </a:lnTo>
                  <a:lnTo>
                    <a:pt x="2476756" y="2540589"/>
                  </a:lnTo>
                  <a:lnTo>
                    <a:pt x="2443402" y="2571021"/>
                  </a:lnTo>
                  <a:lnTo>
                    <a:pt x="2409123" y="2600431"/>
                  </a:lnTo>
                  <a:lnTo>
                    <a:pt x="2373942" y="2628794"/>
                  </a:lnTo>
                  <a:lnTo>
                    <a:pt x="2337884" y="2656086"/>
                  </a:lnTo>
                  <a:lnTo>
                    <a:pt x="2300974" y="2682282"/>
                  </a:lnTo>
                  <a:lnTo>
                    <a:pt x="2263235" y="2707360"/>
                  </a:lnTo>
                  <a:lnTo>
                    <a:pt x="2224691" y="2731294"/>
                  </a:lnTo>
                  <a:lnTo>
                    <a:pt x="2185367" y="2754060"/>
                  </a:lnTo>
                  <a:lnTo>
                    <a:pt x="2145288" y="2775634"/>
                  </a:lnTo>
                  <a:lnTo>
                    <a:pt x="2104477" y="2795992"/>
                  </a:lnTo>
                  <a:lnTo>
                    <a:pt x="2062958" y="2815109"/>
                  </a:lnTo>
                  <a:lnTo>
                    <a:pt x="2020756" y="2832961"/>
                  </a:lnTo>
                  <a:lnTo>
                    <a:pt x="1977895" y="2849525"/>
                  </a:lnTo>
                  <a:lnTo>
                    <a:pt x="1934400" y="2864775"/>
                  </a:lnTo>
                  <a:lnTo>
                    <a:pt x="1890293" y="2878688"/>
                  </a:lnTo>
                  <a:lnTo>
                    <a:pt x="1845601" y="2891240"/>
                  </a:lnTo>
                  <a:lnTo>
                    <a:pt x="1800346" y="2902405"/>
                  </a:lnTo>
                  <a:lnTo>
                    <a:pt x="1754554" y="2912160"/>
                  </a:lnTo>
                  <a:lnTo>
                    <a:pt x="1708248" y="2920481"/>
                  </a:lnTo>
                  <a:lnTo>
                    <a:pt x="1661453" y="2927344"/>
                  </a:lnTo>
                  <a:lnTo>
                    <a:pt x="1614192" y="2932723"/>
                  </a:lnTo>
                  <a:lnTo>
                    <a:pt x="1566491" y="2936596"/>
                  </a:lnTo>
                  <a:lnTo>
                    <a:pt x="1518373" y="2938937"/>
                  </a:lnTo>
                  <a:lnTo>
                    <a:pt x="1469862" y="2939723"/>
                  </a:lnTo>
                  <a:lnTo>
                    <a:pt x="1421351" y="2938937"/>
                  </a:lnTo>
                  <a:lnTo>
                    <a:pt x="1373233" y="2936596"/>
                  </a:lnTo>
                  <a:lnTo>
                    <a:pt x="1325532" y="2932723"/>
                  </a:lnTo>
                  <a:lnTo>
                    <a:pt x="1278271" y="2927344"/>
                  </a:lnTo>
                  <a:lnTo>
                    <a:pt x="1231476" y="2920481"/>
                  </a:lnTo>
                  <a:lnTo>
                    <a:pt x="1185170" y="2912160"/>
                  </a:lnTo>
                  <a:lnTo>
                    <a:pt x="1139378" y="2902405"/>
                  </a:lnTo>
                  <a:lnTo>
                    <a:pt x="1094123" y="2891240"/>
                  </a:lnTo>
                  <a:lnTo>
                    <a:pt x="1049431" y="2878688"/>
                  </a:lnTo>
                  <a:lnTo>
                    <a:pt x="1005324" y="2864775"/>
                  </a:lnTo>
                  <a:lnTo>
                    <a:pt x="961829" y="2849525"/>
                  </a:lnTo>
                  <a:lnTo>
                    <a:pt x="918968" y="2832961"/>
                  </a:lnTo>
                  <a:lnTo>
                    <a:pt x="876766" y="2815109"/>
                  </a:lnTo>
                  <a:lnTo>
                    <a:pt x="835247" y="2795992"/>
                  </a:lnTo>
                  <a:lnTo>
                    <a:pt x="794436" y="2775634"/>
                  </a:lnTo>
                  <a:lnTo>
                    <a:pt x="754356" y="2754060"/>
                  </a:lnTo>
                  <a:lnTo>
                    <a:pt x="715033" y="2731294"/>
                  </a:lnTo>
                  <a:lnTo>
                    <a:pt x="676489" y="2707360"/>
                  </a:lnTo>
                  <a:lnTo>
                    <a:pt x="638750" y="2682282"/>
                  </a:lnTo>
                  <a:lnTo>
                    <a:pt x="601839" y="2656086"/>
                  </a:lnTo>
                  <a:lnTo>
                    <a:pt x="565782" y="2628794"/>
                  </a:lnTo>
                  <a:lnTo>
                    <a:pt x="530601" y="2600431"/>
                  </a:lnTo>
                  <a:lnTo>
                    <a:pt x="496322" y="2571021"/>
                  </a:lnTo>
                  <a:lnTo>
                    <a:pt x="462968" y="2540589"/>
                  </a:lnTo>
                  <a:lnTo>
                    <a:pt x="430564" y="2509159"/>
                  </a:lnTo>
                  <a:lnTo>
                    <a:pt x="399133" y="2476755"/>
                  </a:lnTo>
                  <a:lnTo>
                    <a:pt x="368702" y="2443401"/>
                  </a:lnTo>
                  <a:lnTo>
                    <a:pt x="339292" y="2409122"/>
                  </a:lnTo>
                  <a:lnTo>
                    <a:pt x="310929" y="2373941"/>
                  </a:lnTo>
                  <a:lnTo>
                    <a:pt x="283637" y="2337883"/>
                  </a:lnTo>
                  <a:lnTo>
                    <a:pt x="257440" y="2300973"/>
                  </a:lnTo>
                  <a:lnTo>
                    <a:pt x="232363" y="2263234"/>
                  </a:lnTo>
                  <a:lnTo>
                    <a:pt x="208429" y="2224690"/>
                  </a:lnTo>
                  <a:lnTo>
                    <a:pt x="185663" y="2185367"/>
                  </a:lnTo>
                  <a:lnTo>
                    <a:pt x="164089" y="2145287"/>
                  </a:lnTo>
                  <a:lnTo>
                    <a:pt x="143731" y="2104476"/>
                  </a:lnTo>
                  <a:lnTo>
                    <a:pt x="124614" y="2062957"/>
                  </a:lnTo>
                  <a:lnTo>
                    <a:pt x="106761" y="2020755"/>
                  </a:lnTo>
                  <a:lnTo>
                    <a:pt x="90198" y="1977895"/>
                  </a:lnTo>
                  <a:lnTo>
                    <a:pt x="74947" y="1934399"/>
                  </a:lnTo>
                  <a:lnTo>
                    <a:pt x="61034" y="1890293"/>
                  </a:lnTo>
                  <a:lnTo>
                    <a:pt x="48483" y="1845600"/>
                  </a:lnTo>
                  <a:lnTo>
                    <a:pt x="37318" y="1800346"/>
                  </a:lnTo>
                  <a:lnTo>
                    <a:pt x="27562" y="1754554"/>
                  </a:lnTo>
                  <a:lnTo>
                    <a:pt x="19241" y="1708248"/>
                  </a:lnTo>
                  <a:lnTo>
                    <a:pt x="12379" y="1661452"/>
                  </a:lnTo>
                  <a:lnTo>
                    <a:pt x="6999" y="1614192"/>
                  </a:lnTo>
                  <a:lnTo>
                    <a:pt x="3127" y="1566490"/>
                  </a:lnTo>
                  <a:lnTo>
                    <a:pt x="785" y="1518372"/>
                  </a:lnTo>
                  <a:lnTo>
                    <a:pt x="0" y="1469862"/>
                  </a:lnTo>
                  <a:lnTo>
                    <a:pt x="785" y="1421351"/>
                  </a:lnTo>
                  <a:lnTo>
                    <a:pt x="3127" y="1373233"/>
                  </a:lnTo>
                  <a:lnTo>
                    <a:pt x="6999" y="1325532"/>
                  </a:lnTo>
                  <a:lnTo>
                    <a:pt x="12379" y="1278271"/>
                  </a:lnTo>
                  <a:lnTo>
                    <a:pt x="19241" y="1231476"/>
                  </a:lnTo>
                  <a:lnTo>
                    <a:pt x="27562" y="1185170"/>
                  </a:lnTo>
                  <a:lnTo>
                    <a:pt x="37318" y="1139378"/>
                  </a:lnTo>
                  <a:lnTo>
                    <a:pt x="48483" y="1094123"/>
                  </a:lnTo>
                  <a:lnTo>
                    <a:pt x="61034" y="1049431"/>
                  </a:lnTo>
                  <a:lnTo>
                    <a:pt x="74947" y="1005324"/>
                  </a:lnTo>
                  <a:lnTo>
                    <a:pt x="90198" y="961829"/>
                  </a:lnTo>
                  <a:lnTo>
                    <a:pt x="106761" y="918968"/>
                  </a:lnTo>
                  <a:lnTo>
                    <a:pt x="124614" y="876766"/>
                  </a:lnTo>
                  <a:lnTo>
                    <a:pt x="143731" y="835247"/>
                  </a:lnTo>
                  <a:lnTo>
                    <a:pt x="164089" y="794436"/>
                  </a:lnTo>
                  <a:lnTo>
                    <a:pt x="185663" y="754356"/>
                  </a:lnTo>
                  <a:lnTo>
                    <a:pt x="208429" y="715033"/>
                  </a:lnTo>
                  <a:lnTo>
                    <a:pt x="232363" y="676489"/>
                  </a:lnTo>
                  <a:lnTo>
                    <a:pt x="257440" y="638750"/>
                  </a:lnTo>
                  <a:lnTo>
                    <a:pt x="283637" y="601839"/>
                  </a:lnTo>
                  <a:lnTo>
                    <a:pt x="310929" y="565782"/>
                  </a:lnTo>
                  <a:lnTo>
                    <a:pt x="339292" y="530601"/>
                  </a:lnTo>
                  <a:lnTo>
                    <a:pt x="368702" y="496322"/>
                  </a:lnTo>
                  <a:lnTo>
                    <a:pt x="399133" y="462968"/>
                  </a:lnTo>
                  <a:lnTo>
                    <a:pt x="430564" y="430564"/>
                  </a:lnTo>
                  <a:lnTo>
                    <a:pt x="462968" y="399133"/>
                  </a:lnTo>
                  <a:lnTo>
                    <a:pt x="496322" y="368702"/>
                  </a:lnTo>
                  <a:lnTo>
                    <a:pt x="530601" y="339292"/>
                  </a:lnTo>
                  <a:lnTo>
                    <a:pt x="565782" y="310929"/>
                  </a:lnTo>
                  <a:lnTo>
                    <a:pt x="601839" y="283637"/>
                  </a:lnTo>
                  <a:lnTo>
                    <a:pt x="638750" y="257440"/>
                  </a:lnTo>
                  <a:lnTo>
                    <a:pt x="676489" y="232363"/>
                  </a:lnTo>
                  <a:lnTo>
                    <a:pt x="715033" y="208429"/>
                  </a:lnTo>
                  <a:lnTo>
                    <a:pt x="754356" y="185663"/>
                  </a:lnTo>
                  <a:lnTo>
                    <a:pt x="794436" y="164089"/>
                  </a:lnTo>
                  <a:lnTo>
                    <a:pt x="835247" y="143731"/>
                  </a:lnTo>
                  <a:lnTo>
                    <a:pt x="876766" y="124614"/>
                  </a:lnTo>
                  <a:lnTo>
                    <a:pt x="918968" y="106761"/>
                  </a:lnTo>
                  <a:lnTo>
                    <a:pt x="961829" y="90198"/>
                  </a:lnTo>
                  <a:lnTo>
                    <a:pt x="1005324" y="74947"/>
                  </a:lnTo>
                  <a:lnTo>
                    <a:pt x="1049431" y="61034"/>
                  </a:lnTo>
                  <a:lnTo>
                    <a:pt x="1094123" y="48483"/>
                  </a:lnTo>
                  <a:lnTo>
                    <a:pt x="1139378" y="37318"/>
                  </a:lnTo>
                  <a:lnTo>
                    <a:pt x="1185170" y="27562"/>
                  </a:lnTo>
                  <a:lnTo>
                    <a:pt x="1231476" y="19241"/>
                  </a:lnTo>
                  <a:lnTo>
                    <a:pt x="1278271" y="12379"/>
                  </a:lnTo>
                  <a:lnTo>
                    <a:pt x="1325532" y="6999"/>
                  </a:lnTo>
                  <a:lnTo>
                    <a:pt x="1373233" y="3127"/>
                  </a:lnTo>
                  <a:lnTo>
                    <a:pt x="1421351" y="785"/>
                  </a:lnTo>
                  <a:lnTo>
                    <a:pt x="1469862" y="0"/>
                  </a:lnTo>
                  <a:close/>
                </a:path>
              </a:pathLst>
            </a:custGeom>
            <a:ln w="12701">
              <a:solidFill>
                <a:srgbClr val="1E1916"/>
              </a:solidFill>
            </a:ln>
          </p:spPr>
          <p:txBody>
            <a:bodyPr wrap="square" lIns="0" tIns="0" rIns="0" bIns="0" rtlCol="0"/>
            <a:lstStyle/>
            <a:p>
              <a:endParaRPr sz="1579"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8355373" y="4166975"/>
            <a:ext cx="1619179" cy="1619179"/>
            <a:chOff x="10860299" y="5543135"/>
            <a:chExt cx="2153920" cy="2153920"/>
          </a:xfrm>
        </p:grpSpPr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866650" y="5549485"/>
              <a:ext cx="2140934" cy="2140934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0866650" y="5549485"/>
              <a:ext cx="2141220" cy="2141220"/>
            </a:xfrm>
            <a:custGeom>
              <a:avLst/>
              <a:gdLst/>
              <a:ahLst/>
              <a:cxnLst/>
              <a:rect l="l" t="t" r="r" b="b"/>
              <a:pathLst>
                <a:path w="2141219" h="2141220">
                  <a:moveTo>
                    <a:pt x="1070466" y="0"/>
                  </a:moveTo>
                  <a:lnTo>
                    <a:pt x="1118141" y="1043"/>
                  </a:lnTo>
                  <a:lnTo>
                    <a:pt x="1165283" y="4143"/>
                  </a:lnTo>
                  <a:lnTo>
                    <a:pt x="1211848" y="9258"/>
                  </a:lnTo>
                  <a:lnTo>
                    <a:pt x="1257793" y="16343"/>
                  </a:lnTo>
                  <a:lnTo>
                    <a:pt x="1303073" y="25354"/>
                  </a:lnTo>
                  <a:lnTo>
                    <a:pt x="1347647" y="36249"/>
                  </a:lnTo>
                  <a:lnTo>
                    <a:pt x="1391469" y="48983"/>
                  </a:lnTo>
                  <a:lnTo>
                    <a:pt x="1434497" y="63514"/>
                  </a:lnTo>
                  <a:lnTo>
                    <a:pt x="1476687" y="79797"/>
                  </a:lnTo>
                  <a:lnTo>
                    <a:pt x="1517995" y="97789"/>
                  </a:lnTo>
                  <a:lnTo>
                    <a:pt x="1558377" y="117446"/>
                  </a:lnTo>
                  <a:lnTo>
                    <a:pt x="1597792" y="138726"/>
                  </a:lnTo>
                  <a:lnTo>
                    <a:pt x="1636193" y="161584"/>
                  </a:lnTo>
                  <a:lnTo>
                    <a:pt x="1673540" y="185977"/>
                  </a:lnTo>
                  <a:lnTo>
                    <a:pt x="1709786" y="211861"/>
                  </a:lnTo>
                  <a:lnTo>
                    <a:pt x="1744890" y="239192"/>
                  </a:lnTo>
                  <a:lnTo>
                    <a:pt x="1778807" y="267928"/>
                  </a:lnTo>
                  <a:lnTo>
                    <a:pt x="1811495" y="298025"/>
                  </a:lnTo>
                  <a:lnTo>
                    <a:pt x="1842908" y="329439"/>
                  </a:lnTo>
                  <a:lnTo>
                    <a:pt x="1873005" y="362126"/>
                  </a:lnTo>
                  <a:lnTo>
                    <a:pt x="1901741" y="396043"/>
                  </a:lnTo>
                  <a:lnTo>
                    <a:pt x="1929073" y="431147"/>
                  </a:lnTo>
                  <a:lnTo>
                    <a:pt x="1954957" y="467394"/>
                  </a:lnTo>
                  <a:lnTo>
                    <a:pt x="1979349" y="504740"/>
                  </a:lnTo>
                  <a:lnTo>
                    <a:pt x="2002207" y="543142"/>
                  </a:lnTo>
                  <a:lnTo>
                    <a:pt x="2023487" y="582556"/>
                  </a:lnTo>
                  <a:lnTo>
                    <a:pt x="2043144" y="622939"/>
                  </a:lnTo>
                  <a:lnTo>
                    <a:pt x="2061136" y="664247"/>
                  </a:lnTo>
                  <a:lnTo>
                    <a:pt x="2077420" y="706436"/>
                  </a:lnTo>
                  <a:lnTo>
                    <a:pt x="2091950" y="749464"/>
                  </a:lnTo>
                  <a:lnTo>
                    <a:pt x="2104684" y="793286"/>
                  </a:lnTo>
                  <a:lnTo>
                    <a:pt x="2115579" y="837860"/>
                  </a:lnTo>
                  <a:lnTo>
                    <a:pt x="2124591" y="883141"/>
                  </a:lnTo>
                  <a:lnTo>
                    <a:pt x="2131675" y="929085"/>
                  </a:lnTo>
                  <a:lnTo>
                    <a:pt x="2136790" y="975650"/>
                  </a:lnTo>
                  <a:lnTo>
                    <a:pt x="2139891" y="1022792"/>
                  </a:lnTo>
                  <a:lnTo>
                    <a:pt x="2140934" y="1070467"/>
                  </a:lnTo>
                  <a:lnTo>
                    <a:pt x="2139891" y="1118142"/>
                  </a:lnTo>
                  <a:lnTo>
                    <a:pt x="2136790" y="1165284"/>
                  </a:lnTo>
                  <a:lnTo>
                    <a:pt x="2131675" y="1211849"/>
                  </a:lnTo>
                  <a:lnTo>
                    <a:pt x="2124591" y="1257794"/>
                  </a:lnTo>
                  <a:lnTo>
                    <a:pt x="2115579" y="1303075"/>
                  </a:lnTo>
                  <a:lnTo>
                    <a:pt x="2104684" y="1347648"/>
                  </a:lnTo>
                  <a:lnTo>
                    <a:pt x="2091950" y="1391470"/>
                  </a:lnTo>
                  <a:lnTo>
                    <a:pt x="2077420" y="1434498"/>
                  </a:lnTo>
                  <a:lnTo>
                    <a:pt x="2061136" y="1476688"/>
                  </a:lnTo>
                  <a:lnTo>
                    <a:pt x="2043144" y="1517996"/>
                  </a:lnTo>
                  <a:lnTo>
                    <a:pt x="2023487" y="1558378"/>
                  </a:lnTo>
                  <a:lnTo>
                    <a:pt x="2002207" y="1597793"/>
                  </a:lnTo>
                  <a:lnTo>
                    <a:pt x="1979349" y="1636194"/>
                  </a:lnTo>
                  <a:lnTo>
                    <a:pt x="1954957" y="1673540"/>
                  </a:lnTo>
                  <a:lnTo>
                    <a:pt x="1929073" y="1709787"/>
                  </a:lnTo>
                  <a:lnTo>
                    <a:pt x="1901741" y="1744891"/>
                  </a:lnTo>
                  <a:lnTo>
                    <a:pt x="1873005" y="1778808"/>
                  </a:lnTo>
                  <a:lnTo>
                    <a:pt x="1842908" y="1811495"/>
                  </a:lnTo>
                  <a:lnTo>
                    <a:pt x="1811495" y="1842909"/>
                  </a:lnTo>
                  <a:lnTo>
                    <a:pt x="1778807" y="1873005"/>
                  </a:lnTo>
                  <a:lnTo>
                    <a:pt x="1744890" y="1901741"/>
                  </a:lnTo>
                  <a:lnTo>
                    <a:pt x="1709786" y="1929073"/>
                  </a:lnTo>
                  <a:lnTo>
                    <a:pt x="1673540" y="1954957"/>
                  </a:lnTo>
                  <a:lnTo>
                    <a:pt x="1636193" y="1979350"/>
                  </a:lnTo>
                  <a:lnTo>
                    <a:pt x="1597792" y="2002208"/>
                  </a:lnTo>
                  <a:lnTo>
                    <a:pt x="1558377" y="2023487"/>
                  </a:lnTo>
                  <a:lnTo>
                    <a:pt x="1517995" y="2043145"/>
                  </a:lnTo>
                  <a:lnTo>
                    <a:pt x="1476687" y="2061137"/>
                  </a:lnTo>
                  <a:lnTo>
                    <a:pt x="1434497" y="2077420"/>
                  </a:lnTo>
                  <a:lnTo>
                    <a:pt x="1391469" y="2091950"/>
                  </a:lnTo>
                  <a:lnTo>
                    <a:pt x="1347647" y="2104685"/>
                  </a:lnTo>
                  <a:lnTo>
                    <a:pt x="1303073" y="2115579"/>
                  </a:lnTo>
                  <a:lnTo>
                    <a:pt x="1257793" y="2124591"/>
                  </a:lnTo>
                  <a:lnTo>
                    <a:pt x="1211848" y="2131675"/>
                  </a:lnTo>
                  <a:lnTo>
                    <a:pt x="1165283" y="2136790"/>
                  </a:lnTo>
                  <a:lnTo>
                    <a:pt x="1118141" y="2139891"/>
                  </a:lnTo>
                  <a:lnTo>
                    <a:pt x="1070466" y="2140934"/>
                  </a:lnTo>
                  <a:lnTo>
                    <a:pt x="1022791" y="2139891"/>
                  </a:lnTo>
                  <a:lnTo>
                    <a:pt x="975649" y="2136790"/>
                  </a:lnTo>
                  <a:lnTo>
                    <a:pt x="929084" y="2131675"/>
                  </a:lnTo>
                  <a:lnTo>
                    <a:pt x="883140" y="2124591"/>
                  </a:lnTo>
                  <a:lnTo>
                    <a:pt x="837859" y="2115579"/>
                  </a:lnTo>
                  <a:lnTo>
                    <a:pt x="793286" y="2104685"/>
                  </a:lnTo>
                  <a:lnTo>
                    <a:pt x="749463" y="2091950"/>
                  </a:lnTo>
                  <a:lnTo>
                    <a:pt x="706436" y="2077420"/>
                  </a:lnTo>
                  <a:lnTo>
                    <a:pt x="664246" y="2061137"/>
                  </a:lnTo>
                  <a:lnTo>
                    <a:pt x="622938" y="2043145"/>
                  </a:lnTo>
                  <a:lnTo>
                    <a:pt x="582555" y="2023487"/>
                  </a:lnTo>
                  <a:lnTo>
                    <a:pt x="543141" y="2002208"/>
                  </a:lnTo>
                  <a:lnTo>
                    <a:pt x="504739" y="1979350"/>
                  </a:lnTo>
                  <a:lnTo>
                    <a:pt x="467393" y="1954957"/>
                  </a:lnTo>
                  <a:lnTo>
                    <a:pt x="431147" y="1929073"/>
                  </a:lnTo>
                  <a:lnTo>
                    <a:pt x="396043" y="1901741"/>
                  </a:lnTo>
                  <a:lnTo>
                    <a:pt x="362126" y="1873005"/>
                  </a:lnTo>
                  <a:lnTo>
                    <a:pt x="329439" y="1842909"/>
                  </a:lnTo>
                  <a:lnTo>
                    <a:pt x="298025" y="1811495"/>
                  </a:lnTo>
                  <a:lnTo>
                    <a:pt x="267928" y="1778808"/>
                  </a:lnTo>
                  <a:lnTo>
                    <a:pt x="239192" y="1744891"/>
                  </a:lnTo>
                  <a:lnTo>
                    <a:pt x="211861" y="1709787"/>
                  </a:lnTo>
                  <a:lnTo>
                    <a:pt x="185977" y="1673540"/>
                  </a:lnTo>
                  <a:lnTo>
                    <a:pt x="161584" y="1636194"/>
                  </a:lnTo>
                  <a:lnTo>
                    <a:pt x="138726" y="1597793"/>
                  </a:lnTo>
                  <a:lnTo>
                    <a:pt x="117446" y="1558378"/>
                  </a:lnTo>
                  <a:lnTo>
                    <a:pt x="97789" y="1517996"/>
                  </a:lnTo>
                  <a:lnTo>
                    <a:pt x="79797" y="1476688"/>
                  </a:lnTo>
                  <a:lnTo>
                    <a:pt x="63514" y="1434498"/>
                  </a:lnTo>
                  <a:lnTo>
                    <a:pt x="48983" y="1391470"/>
                  </a:lnTo>
                  <a:lnTo>
                    <a:pt x="36249" y="1347648"/>
                  </a:lnTo>
                  <a:lnTo>
                    <a:pt x="25354" y="1303075"/>
                  </a:lnTo>
                  <a:lnTo>
                    <a:pt x="16343" y="1257794"/>
                  </a:lnTo>
                  <a:lnTo>
                    <a:pt x="9258" y="1211849"/>
                  </a:lnTo>
                  <a:lnTo>
                    <a:pt x="4143" y="1165284"/>
                  </a:lnTo>
                  <a:lnTo>
                    <a:pt x="1043" y="1118142"/>
                  </a:lnTo>
                  <a:lnTo>
                    <a:pt x="0" y="1070467"/>
                  </a:lnTo>
                  <a:lnTo>
                    <a:pt x="1043" y="1022792"/>
                  </a:lnTo>
                  <a:lnTo>
                    <a:pt x="4143" y="975650"/>
                  </a:lnTo>
                  <a:lnTo>
                    <a:pt x="9258" y="929085"/>
                  </a:lnTo>
                  <a:lnTo>
                    <a:pt x="16343" y="883141"/>
                  </a:lnTo>
                  <a:lnTo>
                    <a:pt x="25354" y="837860"/>
                  </a:lnTo>
                  <a:lnTo>
                    <a:pt x="36249" y="793286"/>
                  </a:lnTo>
                  <a:lnTo>
                    <a:pt x="48983" y="749464"/>
                  </a:lnTo>
                  <a:lnTo>
                    <a:pt x="63514" y="706436"/>
                  </a:lnTo>
                  <a:lnTo>
                    <a:pt x="79797" y="664247"/>
                  </a:lnTo>
                  <a:lnTo>
                    <a:pt x="97789" y="622939"/>
                  </a:lnTo>
                  <a:lnTo>
                    <a:pt x="117446" y="582556"/>
                  </a:lnTo>
                  <a:lnTo>
                    <a:pt x="138726" y="543142"/>
                  </a:lnTo>
                  <a:lnTo>
                    <a:pt x="161584" y="504740"/>
                  </a:lnTo>
                  <a:lnTo>
                    <a:pt x="185977" y="467394"/>
                  </a:lnTo>
                  <a:lnTo>
                    <a:pt x="211861" y="431147"/>
                  </a:lnTo>
                  <a:lnTo>
                    <a:pt x="239192" y="396043"/>
                  </a:lnTo>
                  <a:lnTo>
                    <a:pt x="267928" y="362126"/>
                  </a:lnTo>
                  <a:lnTo>
                    <a:pt x="298025" y="329439"/>
                  </a:lnTo>
                  <a:lnTo>
                    <a:pt x="329439" y="298025"/>
                  </a:lnTo>
                  <a:lnTo>
                    <a:pt x="362126" y="267928"/>
                  </a:lnTo>
                  <a:lnTo>
                    <a:pt x="396043" y="239192"/>
                  </a:lnTo>
                  <a:lnTo>
                    <a:pt x="431147" y="211861"/>
                  </a:lnTo>
                  <a:lnTo>
                    <a:pt x="467393" y="185977"/>
                  </a:lnTo>
                  <a:lnTo>
                    <a:pt x="504739" y="161584"/>
                  </a:lnTo>
                  <a:lnTo>
                    <a:pt x="543141" y="138726"/>
                  </a:lnTo>
                  <a:lnTo>
                    <a:pt x="582555" y="117446"/>
                  </a:lnTo>
                  <a:lnTo>
                    <a:pt x="622938" y="97789"/>
                  </a:lnTo>
                  <a:lnTo>
                    <a:pt x="664246" y="79797"/>
                  </a:lnTo>
                  <a:lnTo>
                    <a:pt x="706436" y="63514"/>
                  </a:lnTo>
                  <a:lnTo>
                    <a:pt x="749463" y="48983"/>
                  </a:lnTo>
                  <a:lnTo>
                    <a:pt x="793286" y="36249"/>
                  </a:lnTo>
                  <a:lnTo>
                    <a:pt x="837859" y="25354"/>
                  </a:lnTo>
                  <a:lnTo>
                    <a:pt x="883140" y="16343"/>
                  </a:lnTo>
                  <a:lnTo>
                    <a:pt x="929084" y="9258"/>
                  </a:lnTo>
                  <a:lnTo>
                    <a:pt x="975649" y="4143"/>
                  </a:lnTo>
                  <a:lnTo>
                    <a:pt x="1022791" y="1043"/>
                  </a:lnTo>
                  <a:lnTo>
                    <a:pt x="1070466" y="0"/>
                  </a:lnTo>
                  <a:close/>
                </a:path>
              </a:pathLst>
            </a:custGeom>
            <a:ln w="12701">
              <a:solidFill>
                <a:srgbClr val="1E1916"/>
              </a:solidFill>
            </a:ln>
          </p:spPr>
          <p:txBody>
            <a:bodyPr wrap="square" lIns="0" tIns="0" rIns="0" bIns="0" rtlCol="0"/>
            <a:lstStyle/>
            <a:p>
              <a:endParaRPr sz="1579"/>
            </a:p>
          </p:txBody>
        </p:sp>
      </p:grpSp>
      <p:grpSp>
        <p:nvGrpSpPr>
          <p:cNvPr id="17" name="object 17"/>
          <p:cNvGrpSpPr/>
          <p:nvPr/>
        </p:nvGrpSpPr>
        <p:grpSpPr>
          <a:xfrm>
            <a:off x="4727097" y="418427"/>
            <a:ext cx="1884110" cy="388088"/>
            <a:chOff x="6033770" y="556614"/>
            <a:chExt cx="2506345" cy="516255"/>
          </a:xfrm>
        </p:grpSpPr>
        <p:pic>
          <p:nvPicPr>
            <p:cNvPr id="18" name="object 1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329231" y="556614"/>
              <a:ext cx="2210471" cy="515829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6033770" y="698911"/>
              <a:ext cx="251460" cy="274955"/>
            </a:xfrm>
            <a:custGeom>
              <a:avLst/>
              <a:gdLst/>
              <a:ahLst/>
              <a:cxnLst/>
              <a:rect l="l" t="t" r="r" b="b"/>
              <a:pathLst>
                <a:path w="251460" h="274955">
                  <a:moveTo>
                    <a:pt x="25419" y="0"/>
                  </a:moveTo>
                  <a:lnTo>
                    <a:pt x="20570" y="0"/>
                  </a:lnTo>
                  <a:lnTo>
                    <a:pt x="17333" y="1619"/>
                  </a:lnTo>
                  <a:lnTo>
                    <a:pt x="14100" y="11322"/>
                  </a:lnTo>
                  <a:lnTo>
                    <a:pt x="12484" y="19404"/>
                  </a:lnTo>
                  <a:lnTo>
                    <a:pt x="9248" y="29109"/>
                  </a:lnTo>
                  <a:lnTo>
                    <a:pt x="6848" y="36082"/>
                  </a:lnTo>
                  <a:lnTo>
                    <a:pt x="4600" y="42448"/>
                  </a:lnTo>
                  <a:lnTo>
                    <a:pt x="2656" y="48208"/>
                  </a:lnTo>
                  <a:lnTo>
                    <a:pt x="1165" y="53362"/>
                  </a:lnTo>
                  <a:lnTo>
                    <a:pt x="424" y="120695"/>
                  </a:lnTo>
                  <a:lnTo>
                    <a:pt x="302" y="131789"/>
                  </a:lnTo>
                  <a:lnTo>
                    <a:pt x="202" y="140834"/>
                  </a:lnTo>
                  <a:lnTo>
                    <a:pt x="79" y="152002"/>
                  </a:lnTo>
                  <a:lnTo>
                    <a:pt x="0" y="211830"/>
                  </a:lnTo>
                  <a:lnTo>
                    <a:pt x="9248" y="250638"/>
                  </a:lnTo>
                  <a:lnTo>
                    <a:pt x="43206" y="274895"/>
                  </a:lnTo>
                  <a:lnTo>
                    <a:pt x="49676" y="274895"/>
                  </a:lnTo>
                  <a:lnTo>
                    <a:pt x="63622" y="272216"/>
                  </a:lnTo>
                  <a:lnTo>
                    <a:pt x="76356" y="264383"/>
                  </a:lnTo>
                  <a:lnTo>
                    <a:pt x="87877" y="251699"/>
                  </a:lnTo>
                  <a:lnTo>
                    <a:pt x="96890" y="236631"/>
                  </a:lnTo>
                  <a:lnTo>
                    <a:pt x="93332" y="234467"/>
                  </a:lnTo>
                  <a:lnTo>
                    <a:pt x="192225" y="234467"/>
                  </a:lnTo>
                  <a:lnTo>
                    <a:pt x="193791" y="233660"/>
                  </a:lnTo>
                  <a:lnTo>
                    <a:pt x="207005" y="223958"/>
                  </a:lnTo>
                  <a:lnTo>
                    <a:pt x="219462" y="211830"/>
                  </a:lnTo>
                  <a:lnTo>
                    <a:pt x="52908" y="211830"/>
                  </a:lnTo>
                  <a:lnTo>
                    <a:pt x="45076" y="208496"/>
                  </a:lnTo>
                  <a:lnTo>
                    <a:pt x="28921" y="166554"/>
                  </a:lnTo>
                  <a:lnTo>
                    <a:pt x="28129" y="156851"/>
                  </a:lnTo>
                  <a:lnTo>
                    <a:pt x="28032" y="155639"/>
                  </a:lnTo>
                  <a:lnTo>
                    <a:pt x="27035" y="145533"/>
                  </a:lnTo>
                  <a:lnTo>
                    <a:pt x="28586" y="72765"/>
                  </a:lnTo>
                  <a:lnTo>
                    <a:pt x="28655" y="69533"/>
                  </a:lnTo>
                  <a:lnTo>
                    <a:pt x="30782" y="36082"/>
                  </a:lnTo>
                  <a:lnTo>
                    <a:pt x="30878" y="34564"/>
                  </a:lnTo>
                  <a:lnTo>
                    <a:pt x="31610" y="20188"/>
                  </a:lnTo>
                  <a:lnTo>
                    <a:pt x="31628" y="19404"/>
                  </a:lnTo>
                  <a:lnTo>
                    <a:pt x="31739" y="14554"/>
                  </a:lnTo>
                  <a:lnTo>
                    <a:pt x="31814" y="11322"/>
                  </a:lnTo>
                  <a:lnTo>
                    <a:pt x="31888" y="4852"/>
                  </a:lnTo>
                  <a:lnTo>
                    <a:pt x="30271" y="1619"/>
                  </a:lnTo>
                  <a:lnTo>
                    <a:pt x="25419" y="0"/>
                  </a:lnTo>
                  <a:close/>
                </a:path>
                <a:path w="251460" h="274955">
                  <a:moveTo>
                    <a:pt x="192225" y="234467"/>
                  </a:moveTo>
                  <a:lnTo>
                    <a:pt x="98185" y="234467"/>
                  </a:lnTo>
                  <a:lnTo>
                    <a:pt x="96890" y="236631"/>
                  </a:lnTo>
                  <a:lnTo>
                    <a:pt x="103389" y="240583"/>
                  </a:lnTo>
                  <a:lnTo>
                    <a:pt x="114355" y="244576"/>
                  </a:lnTo>
                  <a:lnTo>
                    <a:pt x="126534" y="246749"/>
                  </a:lnTo>
                  <a:lnTo>
                    <a:pt x="140229" y="247406"/>
                  </a:lnTo>
                  <a:lnTo>
                    <a:pt x="158013" y="247406"/>
                  </a:lnTo>
                  <a:lnTo>
                    <a:pt x="164482" y="245789"/>
                  </a:lnTo>
                  <a:lnTo>
                    <a:pt x="179512" y="240987"/>
                  </a:lnTo>
                  <a:lnTo>
                    <a:pt x="180354" y="240583"/>
                  </a:lnTo>
                  <a:lnTo>
                    <a:pt x="192225" y="234467"/>
                  </a:lnTo>
                  <a:close/>
                </a:path>
                <a:path w="251460" h="274955">
                  <a:moveTo>
                    <a:pt x="120822" y="179491"/>
                  </a:moveTo>
                  <a:lnTo>
                    <a:pt x="104654" y="179491"/>
                  </a:lnTo>
                  <a:lnTo>
                    <a:pt x="101418" y="181108"/>
                  </a:lnTo>
                  <a:lnTo>
                    <a:pt x="99801" y="184341"/>
                  </a:lnTo>
                  <a:lnTo>
                    <a:pt x="90428" y="196822"/>
                  </a:lnTo>
                  <a:lnTo>
                    <a:pt x="79387" y="205362"/>
                  </a:lnTo>
                  <a:lnTo>
                    <a:pt x="66829" y="210264"/>
                  </a:lnTo>
                  <a:lnTo>
                    <a:pt x="52908" y="211830"/>
                  </a:lnTo>
                  <a:lnTo>
                    <a:pt x="219462" y="211830"/>
                  </a:lnTo>
                  <a:lnTo>
                    <a:pt x="230403" y="199121"/>
                  </a:lnTo>
                  <a:lnTo>
                    <a:pt x="235633" y="190811"/>
                  </a:lnTo>
                  <a:lnTo>
                    <a:pt x="167716" y="190811"/>
                  </a:lnTo>
                  <a:lnTo>
                    <a:pt x="160010" y="189269"/>
                  </a:lnTo>
                  <a:lnTo>
                    <a:pt x="159508" y="189269"/>
                  </a:lnTo>
                  <a:lnTo>
                    <a:pt x="162330" y="187573"/>
                  </a:lnTo>
                  <a:lnTo>
                    <a:pt x="136993" y="187573"/>
                  </a:lnTo>
                  <a:lnTo>
                    <a:pt x="132144" y="185957"/>
                  </a:lnTo>
                  <a:lnTo>
                    <a:pt x="125675" y="182725"/>
                  </a:lnTo>
                  <a:lnTo>
                    <a:pt x="120822" y="179491"/>
                  </a:lnTo>
                  <a:close/>
                </a:path>
                <a:path w="251460" h="274955">
                  <a:moveTo>
                    <a:pt x="250700" y="152002"/>
                  </a:moveTo>
                  <a:lnTo>
                    <a:pt x="216230" y="152002"/>
                  </a:lnTo>
                  <a:lnTo>
                    <a:pt x="219462" y="153619"/>
                  </a:lnTo>
                  <a:lnTo>
                    <a:pt x="221079" y="155235"/>
                  </a:lnTo>
                  <a:lnTo>
                    <a:pt x="222695" y="155235"/>
                  </a:lnTo>
                  <a:lnTo>
                    <a:pt x="225931" y="156851"/>
                  </a:lnTo>
                  <a:lnTo>
                    <a:pt x="185655" y="189269"/>
                  </a:lnTo>
                  <a:lnTo>
                    <a:pt x="167716" y="190811"/>
                  </a:lnTo>
                  <a:lnTo>
                    <a:pt x="235633" y="190811"/>
                  </a:lnTo>
                  <a:lnTo>
                    <a:pt x="239069" y="185351"/>
                  </a:lnTo>
                  <a:lnTo>
                    <a:pt x="245612" y="170672"/>
                  </a:lnTo>
                  <a:lnTo>
                    <a:pt x="250065" y="155639"/>
                  </a:lnTo>
                  <a:lnTo>
                    <a:pt x="250184" y="155235"/>
                  </a:lnTo>
                  <a:lnTo>
                    <a:pt x="250700" y="152002"/>
                  </a:lnTo>
                  <a:close/>
                </a:path>
                <a:path w="251460" h="274955">
                  <a:moveTo>
                    <a:pt x="221433" y="120695"/>
                  </a:moveTo>
                  <a:lnTo>
                    <a:pt x="180906" y="140834"/>
                  </a:lnTo>
                  <a:lnTo>
                    <a:pt x="149728" y="175852"/>
                  </a:lnTo>
                  <a:lnTo>
                    <a:pt x="143184" y="183381"/>
                  </a:lnTo>
                  <a:lnTo>
                    <a:pt x="138610" y="187573"/>
                  </a:lnTo>
                  <a:lnTo>
                    <a:pt x="162330" y="187573"/>
                  </a:lnTo>
                  <a:lnTo>
                    <a:pt x="166657" y="184973"/>
                  </a:lnTo>
                  <a:lnTo>
                    <a:pt x="173377" y="179692"/>
                  </a:lnTo>
                  <a:lnTo>
                    <a:pt x="180097" y="173502"/>
                  </a:lnTo>
                  <a:lnTo>
                    <a:pt x="187123" y="166554"/>
                  </a:lnTo>
                  <a:lnTo>
                    <a:pt x="194400" y="160187"/>
                  </a:lnTo>
                  <a:lnTo>
                    <a:pt x="201676" y="155639"/>
                  </a:lnTo>
                  <a:lnTo>
                    <a:pt x="208953" y="152911"/>
                  </a:lnTo>
                  <a:lnTo>
                    <a:pt x="216230" y="152002"/>
                  </a:lnTo>
                  <a:lnTo>
                    <a:pt x="250700" y="152002"/>
                  </a:lnTo>
                  <a:lnTo>
                    <a:pt x="251449" y="147302"/>
                  </a:lnTo>
                  <a:lnTo>
                    <a:pt x="250658" y="140834"/>
                  </a:lnTo>
                  <a:lnTo>
                    <a:pt x="250590" y="140278"/>
                  </a:lnTo>
                  <a:lnTo>
                    <a:pt x="247912" y="133860"/>
                  </a:lnTo>
                  <a:lnTo>
                    <a:pt x="243719" y="127745"/>
                  </a:lnTo>
                  <a:lnTo>
                    <a:pt x="237301" y="123778"/>
                  </a:lnTo>
                  <a:lnTo>
                    <a:pt x="229973" y="121478"/>
                  </a:lnTo>
                  <a:lnTo>
                    <a:pt x="221433" y="120695"/>
                  </a:lnTo>
                  <a:close/>
                </a:path>
                <a:path w="251460" h="274955">
                  <a:moveTo>
                    <a:pt x="167716" y="14554"/>
                  </a:moveTo>
                  <a:lnTo>
                    <a:pt x="161250" y="14554"/>
                  </a:lnTo>
                  <a:lnTo>
                    <a:pt x="128907" y="48512"/>
                  </a:lnTo>
                  <a:lnTo>
                    <a:pt x="127292" y="53362"/>
                  </a:lnTo>
                  <a:lnTo>
                    <a:pt x="130524" y="61447"/>
                  </a:lnTo>
                  <a:lnTo>
                    <a:pt x="135376" y="67917"/>
                  </a:lnTo>
                  <a:lnTo>
                    <a:pt x="141846" y="72765"/>
                  </a:lnTo>
                  <a:lnTo>
                    <a:pt x="149703" y="79133"/>
                  </a:lnTo>
                  <a:lnTo>
                    <a:pt x="156196" y="83682"/>
                  </a:lnTo>
                  <a:lnTo>
                    <a:pt x="161173" y="86411"/>
                  </a:lnTo>
                  <a:lnTo>
                    <a:pt x="164482" y="87321"/>
                  </a:lnTo>
                  <a:lnTo>
                    <a:pt x="167716" y="87321"/>
                  </a:lnTo>
                  <a:lnTo>
                    <a:pt x="170952" y="85704"/>
                  </a:lnTo>
                  <a:lnTo>
                    <a:pt x="201674" y="54978"/>
                  </a:lnTo>
                  <a:lnTo>
                    <a:pt x="203291" y="50129"/>
                  </a:lnTo>
                  <a:lnTo>
                    <a:pt x="201674" y="45276"/>
                  </a:lnTo>
                  <a:lnTo>
                    <a:pt x="195004" y="39567"/>
                  </a:lnTo>
                  <a:lnTo>
                    <a:pt x="187121" y="32341"/>
                  </a:lnTo>
                  <a:lnTo>
                    <a:pt x="178025" y="23902"/>
                  </a:lnTo>
                  <a:lnTo>
                    <a:pt x="167716" y="14554"/>
                  </a:lnTo>
                  <a:close/>
                </a:path>
              </a:pathLst>
            </a:custGeom>
            <a:solidFill>
              <a:srgbClr val="D8261C"/>
            </a:solidFill>
          </p:spPr>
          <p:txBody>
            <a:bodyPr wrap="square" lIns="0" tIns="0" rIns="0" bIns="0" rtlCol="0"/>
            <a:lstStyle/>
            <a:p>
              <a:endParaRPr sz="1579"/>
            </a:p>
          </p:txBody>
        </p:sp>
      </p:grpSp>
      <p:sp>
        <p:nvSpPr>
          <p:cNvPr id="20" name="object 20"/>
          <p:cNvSpPr/>
          <p:nvPr/>
        </p:nvSpPr>
        <p:spPr>
          <a:xfrm>
            <a:off x="4534694" y="415995"/>
            <a:ext cx="154662" cy="358969"/>
          </a:xfrm>
          <a:custGeom>
            <a:avLst/>
            <a:gdLst/>
            <a:ahLst/>
            <a:cxnLst/>
            <a:rect l="l" t="t" r="r" b="b"/>
            <a:pathLst>
              <a:path w="205739" h="477519">
                <a:moveTo>
                  <a:pt x="111574" y="0"/>
                </a:moveTo>
                <a:lnTo>
                  <a:pt x="105106" y="0"/>
                </a:lnTo>
                <a:lnTo>
                  <a:pt x="95758" y="10611"/>
                </a:lnTo>
                <a:lnTo>
                  <a:pt x="87320" y="20616"/>
                </a:lnTo>
                <a:lnTo>
                  <a:pt x="80094" y="30016"/>
                </a:lnTo>
                <a:lnTo>
                  <a:pt x="74383" y="38808"/>
                </a:lnTo>
                <a:lnTo>
                  <a:pt x="74383" y="45278"/>
                </a:lnTo>
                <a:lnTo>
                  <a:pt x="106725" y="69531"/>
                </a:lnTo>
                <a:lnTo>
                  <a:pt x="111574" y="71146"/>
                </a:lnTo>
                <a:lnTo>
                  <a:pt x="118043" y="71146"/>
                </a:lnTo>
                <a:lnTo>
                  <a:pt x="121277" y="69531"/>
                </a:lnTo>
                <a:lnTo>
                  <a:pt x="130372" y="58970"/>
                </a:lnTo>
                <a:lnTo>
                  <a:pt x="138256" y="49318"/>
                </a:lnTo>
                <a:lnTo>
                  <a:pt x="150383" y="33955"/>
                </a:lnTo>
                <a:lnTo>
                  <a:pt x="150383" y="27490"/>
                </a:lnTo>
                <a:lnTo>
                  <a:pt x="139772" y="21148"/>
                </a:lnTo>
                <a:lnTo>
                  <a:pt x="129766" y="14351"/>
                </a:lnTo>
                <a:lnTo>
                  <a:pt x="120367" y="7251"/>
                </a:lnTo>
                <a:lnTo>
                  <a:pt x="111574" y="0"/>
                </a:lnTo>
                <a:close/>
              </a:path>
              <a:path w="205739" h="477519">
                <a:moveTo>
                  <a:pt x="42044" y="227999"/>
                </a:moveTo>
                <a:lnTo>
                  <a:pt x="21022" y="273098"/>
                </a:lnTo>
                <a:lnTo>
                  <a:pt x="8869" y="315193"/>
                </a:lnTo>
                <a:lnTo>
                  <a:pt x="935" y="360620"/>
                </a:lnTo>
                <a:lnTo>
                  <a:pt x="0" y="379997"/>
                </a:lnTo>
                <a:lnTo>
                  <a:pt x="1733" y="402839"/>
                </a:lnTo>
                <a:lnTo>
                  <a:pt x="1819" y="403976"/>
                </a:lnTo>
                <a:lnTo>
                  <a:pt x="16372" y="443443"/>
                </a:lnTo>
                <a:lnTo>
                  <a:pt x="47904" y="472372"/>
                </a:lnTo>
                <a:lnTo>
                  <a:pt x="72767" y="477022"/>
                </a:lnTo>
                <a:lnTo>
                  <a:pt x="80853" y="477022"/>
                </a:lnTo>
                <a:lnTo>
                  <a:pt x="88938" y="475405"/>
                </a:lnTo>
                <a:lnTo>
                  <a:pt x="95403" y="472169"/>
                </a:lnTo>
                <a:lnTo>
                  <a:pt x="115162" y="464311"/>
                </a:lnTo>
                <a:lnTo>
                  <a:pt x="133405" y="452968"/>
                </a:lnTo>
                <a:lnTo>
                  <a:pt x="150435" y="438289"/>
                </a:lnTo>
                <a:lnTo>
                  <a:pt x="166554" y="420425"/>
                </a:lnTo>
                <a:lnTo>
                  <a:pt x="170681" y="413956"/>
                </a:lnTo>
                <a:lnTo>
                  <a:pt x="77616" y="413956"/>
                </a:lnTo>
                <a:lnTo>
                  <a:pt x="71553" y="412441"/>
                </a:lnTo>
                <a:lnTo>
                  <a:pt x="39263" y="388338"/>
                </a:lnTo>
                <a:lnTo>
                  <a:pt x="37191" y="381618"/>
                </a:lnTo>
                <a:lnTo>
                  <a:pt x="34135" y="372799"/>
                </a:lnTo>
                <a:lnTo>
                  <a:pt x="32138" y="363222"/>
                </a:lnTo>
                <a:lnTo>
                  <a:pt x="31090" y="353117"/>
                </a:lnTo>
                <a:lnTo>
                  <a:pt x="31051" y="352737"/>
                </a:lnTo>
                <a:lnTo>
                  <a:pt x="30826" y="344855"/>
                </a:lnTo>
                <a:lnTo>
                  <a:pt x="30722" y="341190"/>
                </a:lnTo>
                <a:lnTo>
                  <a:pt x="31875" y="325022"/>
                </a:lnTo>
                <a:lnTo>
                  <a:pt x="41530" y="275499"/>
                </a:lnTo>
                <a:lnTo>
                  <a:pt x="51746" y="237700"/>
                </a:lnTo>
                <a:lnTo>
                  <a:pt x="51746" y="232851"/>
                </a:lnTo>
                <a:lnTo>
                  <a:pt x="48510" y="229615"/>
                </a:lnTo>
                <a:lnTo>
                  <a:pt x="42044" y="227999"/>
                </a:lnTo>
                <a:close/>
              </a:path>
              <a:path w="205739" h="477519">
                <a:moveTo>
                  <a:pt x="147149" y="106721"/>
                </a:moveTo>
                <a:lnTo>
                  <a:pt x="124509" y="129362"/>
                </a:lnTo>
                <a:lnTo>
                  <a:pt x="121392" y="140276"/>
                </a:lnTo>
                <a:lnTo>
                  <a:pt x="121277" y="140681"/>
                </a:lnTo>
                <a:lnTo>
                  <a:pt x="119660" y="143913"/>
                </a:lnTo>
                <a:lnTo>
                  <a:pt x="114808" y="151999"/>
                </a:lnTo>
                <a:lnTo>
                  <a:pt x="111574" y="160084"/>
                </a:lnTo>
                <a:lnTo>
                  <a:pt x="109959" y="164934"/>
                </a:lnTo>
                <a:lnTo>
                  <a:pt x="109959" y="176255"/>
                </a:lnTo>
                <a:lnTo>
                  <a:pt x="134212" y="197276"/>
                </a:lnTo>
                <a:lnTo>
                  <a:pt x="148766" y="197276"/>
                </a:lnTo>
                <a:lnTo>
                  <a:pt x="150383" y="198893"/>
                </a:lnTo>
                <a:lnTo>
                  <a:pt x="150383" y="210211"/>
                </a:lnTo>
                <a:lnTo>
                  <a:pt x="148766" y="216681"/>
                </a:lnTo>
                <a:lnTo>
                  <a:pt x="143917" y="224765"/>
                </a:lnTo>
                <a:lnTo>
                  <a:pt x="140581" y="233835"/>
                </a:lnTo>
                <a:lnTo>
                  <a:pt x="137852" y="241541"/>
                </a:lnTo>
                <a:lnTo>
                  <a:pt x="135842" y="247403"/>
                </a:lnTo>
                <a:lnTo>
                  <a:pt x="134212" y="252256"/>
                </a:lnTo>
                <a:lnTo>
                  <a:pt x="136967" y="265924"/>
                </a:lnTo>
                <a:lnTo>
                  <a:pt x="137999" y="275019"/>
                </a:lnTo>
                <a:lnTo>
                  <a:pt x="138054" y="275499"/>
                </a:lnTo>
                <a:lnTo>
                  <a:pt x="137730" y="279745"/>
                </a:lnTo>
                <a:lnTo>
                  <a:pt x="137625" y="281134"/>
                </a:lnTo>
                <a:lnTo>
                  <a:pt x="135831" y="282978"/>
                </a:lnTo>
                <a:lnTo>
                  <a:pt x="135345" y="292884"/>
                </a:lnTo>
                <a:lnTo>
                  <a:pt x="135325" y="293287"/>
                </a:lnTo>
                <a:lnTo>
                  <a:pt x="136609" y="302180"/>
                </a:lnTo>
                <a:lnTo>
                  <a:pt x="136639" y="302383"/>
                </a:lnTo>
                <a:lnTo>
                  <a:pt x="140378" y="310266"/>
                </a:lnTo>
                <a:lnTo>
                  <a:pt x="147149" y="316937"/>
                </a:lnTo>
                <a:lnTo>
                  <a:pt x="148766" y="318554"/>
                </a:lnTo>
                <a:lnTo>
                  <a:pt x="156852" y="321786"/>
                </a:lnTo>
                <a:lnTo>
                  <a:pt x="168170" y="325022"/>
                </a:lnTo>
                <a:lnTo>
                  <a:pt x="176255" y="328255"/>
                </a:lnTo>
                <a:lnTo>
                  <a:pt x="181105" y="331487"/>
                </a:lnTo>
                <a:lnTo>
                  <a:pt x="181105" y="337957"/>
                </a:lnTo>
                <a:lnTo>
                  <a:pt x="147655" y="390082"/>
                </a:lnTo>
                <a:lnTo>
                  <a:pt x="103994" y="411253"/>
                </a:lnTo>
                <a:lnTo>
                  <a:pt x="77616" y="413956"/>
                </a:lnTo>
                <a:lnTo>
                  <a:pt x="170681" y="413956"/>
                </a:lnTo>
                <a:lnTo>
                  <a:pt x="194751" y="364031"/>
                </a:lnTo>
                <a:lnTo>
                  <a:pt x="204089" y="324186"/>
                </a:lnTo>
                <a:lnTo>
                  <a:pt x="205362" y="307234"/>
                </a:lnTo>
                <a:lnTo>
                  <a:pt x="205160" y="302383"/>
                </a:lnTo>
                <a:lnTo>
                  <a:pt x="205059" y="299983"/>
                </a:lnTo>
                <a:lnTo>
                  <a:pt x="204201" y="293287"/>
                </a:lnTo>
                <a:lnTo>
                  <a:pt x="204150" y="292884"/>
                </a:lnTo>
                <a:lnTo>
                  <a:pt x="202634" y="286087"/>
                </a:lnTo>
                <a:lnTo>
                  <a:pt x="200512" y="279745"/>
                </a:lnTo>
                <a:lnTo>
                  <a:pt x="198893" y="273276"/>
                </a:lnTo>
                <a:lnTo>
                  <a:pt x="192427" y="268427"/>
                </a:lnTo>
                <a:lnTo>
                  <a:pt x="182725" y="263574"/>
                </a:lnTo>
                <a:lnTo>
                  <a:pt x="174640" y="260341"/>
                </a:lnTo>
                <a:lnTo>
                  <a:pt x="168170" y="257105"/>
                </a:lnTo>
                <a:lnTo>
                  <a:pt x="163322" y="255488"/>
                </a:lnTo>
                <a:lnTo>
                  <a:pt x="160084" y="253871"/>
                </a:lnTo>
                <a:lnTo>
                  <a:pt x="160084" y="247403"/>
                </a:lnTo>
                <a:lnTo>
                  <a:pt x="164886" y="231941"/>
                </a:lnTo>
                <a:lnTo>
                  <a:pt x="169384" y="219510"/>
                </a:lnTo>
                <a:lnTo>
                  <a:pt x="173233" y="210211"/>
                </a:lnTo>
                <a:lnTo>
                  <a:pt x="176255" y="203746"/>
                </a:lnTo>
                <a:lnTo>
                  <a:pt x="178630" y="192880"/>
                </a:lnTo>
                <a:lnTo>
                  <a:pt x="180702" y="182319"/>
                </a:lnTo>
                <a:lnTo>
                  <a:pt x="182168" y="172364"/>
                </a:lnTo>
                <a:lnTo>
                  <a:pt x="182625" y="164934"/>
                </a:lnTo>
                <a:lnTo>
                  <a:pt x="182725" y="163318"/>
                </a:lnTo>
                <a:lnTo>
                  <a:pt x="182120" y="151999"/>
                </a:lnTo>
                <a:lnTo>
                  <a:pt x="182093" y="151494"/>
                </a:lnTo>
                <a:lnTo>
                  <a:pt x="180168" y="140681"/>
                </a:lnTo>
                <a:lnTo>
                  <a:pt x="180096" y="140276"/>
                </a:lnTo>
                <a:lnTo>
                  <a:pt x="155032" y="107606"/>
                </a:lnTo>
                <a:lnTo>
                  <a:pt x="147149" y="106721"/>
                </a:lnTo>
                <a:close/>
              </a:path>
            </a:pathLst>
          </a:custGeom>
          <a:solidFill>
            <a:srgbClr val="D8261C"/>
          </a:solidFill>
        </p:spPr>
        <p:txBody>
          <a:bodyPr wrap="square" lIns="0" tIns="0" rIns="0" bIns="0" rtlCol="0"/>
          <a:lstStyle/>
          <a:p>
            <a:endParaRPr sz="1579"/>
          </a:p>
        </p:txBody>
      </p:sp>
      <p:grpSp>
        <p:nvGrpSpPr>
          <p:cNvPr id="21" name="object 21"/>
          <p:cNvGrpSpPr/>
          <p:nvPr/>
        </p:nvGrpSpPr>
        <p:grpSpPr>
          <a:xfrm>
            <a:off x="3913538" y="436661"/>
            <a:ext cx="583802" cy="297868"/>
            <a:chOff x="4951530" y="580871"/>
            <a:chExt cx="776605" cy="396240"/>
          </a:xfrm>
        </p:grpSpPr>
        <p:sp>
          <p:nvSpPr>
            <p:cNvPr id="22" name="object 22"/>
            <p:cNvSpPr/>
            <p:nvPr/>
          </p:nvSpPr>
          <p:spPr>
            <a:xfrm>
              <a:off x="5485147" y="634230"/>
              <a:ext cx="242570" cy="341630"/>
            </a:xfrm>
            <a:custGeom>
              <a:avLst/>
              <a:gdLst/>
              <a:ahLst/>
              <a:cxnLst/>
              <a:rect l="l" t="t" r="r" b="b"/>
              <a:pathLst>
                <a:path w="242570" h="341630">
                  <a:moveTo>
                    <a:pt x="173018" y="0"/>
                  </a:moveTo>
                  <a:lnTo>
                    <a:pt x="166552" y="0"/>
                  </a:lnTo>
                  <a:lnTo>
                    <a:pt x="132594" y="35575"/>
                  </a:lnTo>
                  <a:lnTo>
                    <a:pt x="132594" y="40427"/>
                  </a:lnTo>
                  <a:lnTo>
                    <a:pt x="135827" y="46893"/>
                  </a:lnTo>
                  <a:lnTo>
                    <a:pt x="151998" y="63064"/>
                  </a:lnTo>
                  <a:lnTo>
                    <a:pt x="160084" y="67917"/>
                  </a:lnTo>
                  <a:lnTo>
                    <a:pt x="168169" y="71150"/>
                  </a:lnTo>
                  <a:lnTo>
                    <a:pt x="173018" y="72765"/>
                  </a:lnTo>
                  <a:lnTo>
                    <a:pt x="176255" y="71150"/>
                  </a:lnTo>
                  <a:lnTo>
                    <a:pt x="205361" y="40427"/>
                  </a:lnTo>
                  <a:lnTo>
                    <a:pt x="208593" y="35575"/>
                  </a:lnTo>
                  <a:lnTo>
                    <a:pt x="208593" y="30725"/>
                  </a:lnTo>
                  <a:lnTo>
                    <a:pt x="205361" y="29109"/>
                  </a:lnTo>
                  <a:lnTo>
                    <a:pt x="195304" y="20921"/>
                  </a:lnTo>
                  <a:lnTo>
                    <a:pt x="186763" y="13340"/>
                  </a:lnTo>
                  <a:lnTo>
                    <a:pt x="179436" y="6367"/>
                  </a:lnTo>
                  <a:lnTo>
                    <a:pt x="173018" y="0"/>
                  </a:lnTo>
                  <a:close/>
                </a:path>
                <a:path w="242570" h="341630">
                  <a:moveTo>
                    <a:pt x="102350" y="181234"/>
                  </a:moveTo>
                  <a:lnTo>
                    <a:pt x="95402" y="182725"/>
                  </a:lnTo>
                  <a:lnTo>
                    <a:pt x="90549" y="184341"/>
                  </a:lnTo>
                  <a:lnTo>
                    <a:pt x="80848" y="194043"/>
                  </a:lnTo>
                  <a:lnTo>
                    <a:pt x="80848" y="197279"/>
                  </a:lnTo>
                  <a:lnTo>
                    <a:pt x="79231" y="200512"/>
                  </a:lnTo>
                  <a:lnTo>
                    <a:pt x="75999" y="208597"/>
                  </a:lnTo>
                  <a:lnTo>
                    <a:pt x="74382" y="210214"/>
                  </a:lnTo>
                  <a:lnTo>
                    <a:pt x="71146" y="216683"/>
                  </a:lnTo>
                  <a:lnTo>
                    <a:pt x="66296" y="228001"/>
                  </a:lnTo>
                  <a:lnTo>
                    <a:pt x="61443" y="234471"/>
                  </a:lnTo>
                  <a:lnTo>
                    <a:pt x="59828" y="240936"/>
                  </a:lnTo>
                  <a:lnTo>
                    <a:pt x="59828" y="253875"/>
                  </a:lnTo>
                  <a:lnTo>
                    <a:pt x="63064" y="257107"/>
                  </a:lnTo>
                  <a:lnTo>
                    <a:pt x="68545" y="264156"/>
                  </a:lnTo>
                  <a:lnTo>
                    <a:pt x="75391" y="268629"/>
                  </a:lnTo>
                  <a:lnTo>
                    <a:pt x="83755" y="270980"/>
                  </a:lnTo>
                  <a:lnTo>
                    <a:pt x="93786" y="271663"/>
                  </a:lnTo>
                  <a:lnTo>
                    <a:pt x="97019" y="273278"/>
                  </a:lnTo>
                  <a:lnTo>
                    <a:pt x="97019" y="279745"/>
                  </a:lnTo>
                  <a:lnTo>
                    <a:pt x="95402" y="286213"/>
                  </a:lnTo>
                  <a:lnTo>
                    <a:pt x="50125" y="307234"/>
                  </a:lnTo>
                  <a:lnTo>
                    <a:pt x="36760" y="311808"/>
                  </a:lnTo>
                  <a:lnTo>
                    <a:pt x="25669" y="315927"/>
                  </a:lnTo>
                  <a:lnTo>
                    <a:pt x="16700" y="319742"/>
                  </a:lnTo>
                  <a:lnTo>
                    <a:pt x="9701" y="323405"/>
                  </a:lnTo>
                  <a:lnTo>
                    <a:pt x="1615" y="326638"/>
                  </a:lnTo>
                  <a:lnTo>
                    <a:pt x="0" y="333107"/>
                  </a:lnTo>
                  <a:lnTo>
                    <a:pt x="1615" y="337960"/>
                  </a:lnTo>
                  <a:lnTo>
                    <a:pt x="4848" y="341193"/>
                  </a:lnTo>
                  <a:lnTo>
                    <a:pt x="9180" y="341193"/>
                  </a:lnTo>
                  <a:lnTo>
                    <a:pt x="15966" y="340991"/>
                  </a:lnTo>
                  <a:lnTo>
                    <a:pt x="22813" y="340511"/>
                  </a:lnTo>
                  <a:lnTo>
                    <a:pt x="30721" y="339576"/>
                  </a:lnTo>
                  <a:lnTo>
                    <a:pt x="40424" y="339576"/>
                  </a:lnTo>
                  <a:lnTo>
                    <a:pt x="48508" y="337960"/>
                  </a:lnTo>
                  <a:lnTo>
                    <a:pt x="80848" y="337960"/>
                  </a:lnTo>
                  <a:lnTo>
                    <a:pt x="87317" y="334723"/>
                  </a:lnTo>
                  <a:lnTo>
                    <a:pt x="90549" y="329874"/>
                  </a:lnTo>
                  <a:lnTo>
                    <a:pt x="102955" y="313553"/>
                  </a:lnTo>
                  <a:lnTo>
                    <a:pt x="113391" y="296321"/>
                  </a:lnTo>
                  <a:lnTo>
                    <a:pt x="121704" y="278483"/>
                  </a:lnTo>
                  <a:lnTo>
                    <a:pt x="127741" y="260341"/>
                  </a:lnTo>
                  <a:lnTo>
                    <a:pt x="157860" y="226180"/>
                  </a:lnTo>
                  <a:lnTo>
                    <a:pt x="163147" y="219917"/>
                  </a:lnTo>
                  <a:lnTo>
                    <a:pt x="130977" y="219917"/>
                  </a:lnTo>
                  <a:lnTo>
                    <a:pt x="129362" y="218300"/>
                  </a:lnTo>
                  <a:lnTo>
                    <a:pt x="129362" y="216683"/>
                  </a:lnTo>
                  <a:lnTo>
                    <a:pt x="130314" y="216206"/>
                  </a:lnTo>
                  <a:lnTo>
                    <a:pt x="129243" y="210214"/>
                  </a:lnTo>
                  <a:lnTo>
                    <a:pt x="108541" y="181714"/>
                  </a:lnTo>
                  <a:lnTo>
                    <a:pt x="102350" y="181234"/>
                  </a:lnTo>
                  <a:close/>
                </a:path>
                <a:path w="242570" h="341630">
                  <a:moveTo>
                    <a:pt x="216266" y="134214"/>
                  </a:moveTo>
                  <a:lnTo>
                    <a:pt x="143912" y="134214"/>
                  </a:lnTo>
                  <a:lnTo>
                    <a:pt x="147149" y="135831"/>
                  </a:lnTo>
                  <a:lnTo>
                    <a:pt x="160159" y="144673"/>
                  </a:lnTo>
                  <a:lnTo>
                    <a:pt x="172413" y="152000"/>
                  </a:lnTo>
                  <a:lnTo>
                    <a:pt x="183758" y="158115"/>
                  </a:lnTo>
                  <a:lnTo>
                    <a:pt x="194043" y="163320"/>
                  </a:lnTo>
                  <a:lnTo>
                    <a:pt x="171934" y="183002"/>
                  </a:lnTo>
                  <a:lnTo>
                    <a:pt x="154222" y="198288"/>
                  </a:lnTo>
                  <a:lnTo>
                    <a:pt x="141058" y="209025"/>
                  </a:lnTo>
                  <a:lnTo>
                    <a:pt x="132594" y="215063"/>
                  </a:lnTo>
                  <a:lnTo>
                    <a:pt x="130314" y="216206"/>
                  </a:lnTo>
                  <a:lnTo>
                    <a:pt x="130977" y="219917"/>
                  </a:lnTo>
                  <a:lnTo>
                    <a:pt x="163147" y="219917"/>
                  </a:lnTo>
                  <a:lnTo>
                    <a:pt x="167991" y="214179"/>
                  </a:lnTo>
                  <a:lnTo>
                    <a:pt x="174635" y="205361"/>
                  </a:lnTo>
                  <a:lnTo>
                    <a:pt x="192246" y="191465"/>
                  </a:lnTo>
                  <a:lnTo>
                    <a:pt x="208795" y="179086"/>
                  </a:lnTo>
                  <a:lnTo>
                    <a:pt x="224435" y="168526"/>
                  </a:lnTo>
                  <a:lnTo>
                    <a:pt x="239316" y="160088"/>
                  </a:lnTo>
                  <a:lnTo>
                    <a:pt x="242553" y="155234"/>
                  </a:lnTo>
                  <a:lnTo>
                    <a:pt x="242553" y="147149"/>
                  </a:lnTo>
                  <a:lnTo>
                    <a:pt x="237700" y="143916"/>
                  </a:lnTo>
                  <a:lnTo>
                    <a:pt x="230777" y="140935"/>
                  </a:lnTo>
                  <a:lnTo>
                    <a:pt x="216266" y="134214"/>
                  </a:lnTo>
                  <a:close/>
                </a:path>
                <a:path w="242570" h="341630">
                  <a:moveTo>
                    <a:pt x="150381" y="103492"/>
                  </a:moveTo>
                  <a:lnTo>
                    <a:pt x="140705" y="105007"/>
                  </a:lnTo>
                  <a:lnTo>
                    <a:pt x="131180" y="109554"/>
                  </a:lnTo>
                  <a:lnTo>
                    <a:pt x="121957" y="117133"/>
                  </a:lnTo>
                  <a:lnTo>
                    <a:pt x="113190" y="127745"/>
                  </a:lnTo>
                  <a:lnTo>
                    <a:pt x="111574" y="129362"/>
                  </a:lnTo>
                  <a:lnTo>
                    <a:pt x="108337" y="135831"/>
                  </a:lnTo>
                  <a:lnTo>
                    <a:pt x="105105" y="140684"/>
                  </a:lnTo>
                  <a:lnTo>
                    <a:pt x="103488" y="143916"/>
                  </a:lnTo>
                  <a:lnTo>
                    <a:pt x="103488" y="148766"/>
                  </a:lnTo>
                  <a:lnTo>
                    <a:pt x="105105" y="153619"/>
                  </a:lnTo>
                  <a:lnTo>
                    <a:pt x="108337" y="155234"/>
                  </a:lnTo>
                  <a:lnTo>
                    <a:pt x="113190" y="155234"/>
                  </a:lnTo>
                  <a:lnTo>
                    <a:pt x="114806" y="153619"/>
                  </a:lnTo>
                  <a:lnTo>
                    <a:pt x="119659" y="150385"/>
                  </a:lnTo>
                  <a:lnTo>
                    <a:pt x="126124" y="143916"/>
                  </a:lnTo>
                  <a:lnTo>
                    <a:pt x="129362" y="139063"/>
                  </a:lnTo>
                  <a:lnTo>
                    <a:pt x="134211" y="137447"/>
                  </a:lnTo>
                  <a:lnTo>
                    <a:pt x="135827" y="135831"/>
                  </a:lnTo>
                  <a:lnTo>
                    <a:pt x="140680" y="134214"/>
                  </a:lnTo>
                  <a:lnTo>
                    <a:pt x="216266" y="134214"/>
                  </a:lnTo>
                  <a:lnTo>
                    <a:pt x="212687" y="132546"/>
                  </a:lnTo>
                  <a:lnTo>
                    <a:pt x="202125" y="127745"/>
                  </a:lnTo>
                  <a:lnTo>
                    <a:pt x="177872" y="113193"/>
                  </a:lnTo>
                  <a:lnTo>
                    <a:pt x="169711" y="108949"/>
                  </a:lnTo>
                  <a:lnTo>
                    <a:pt x="162308" y="105917"/>
                  </a:lnTo>
                  <a:lnTo>
                    <a:pt x="155814" y="104098"/>
                  </a:lnTo>
                  <a:lnTo>
                    <a:pt x="150381" y="103492"/>
                  </a:lnTo>
                  <a:close/>
                </a:path>
              </a:pathLst>
            </a:custGeom>
            <a:solidFill>
              <a:srgbClr val="D8261C"/>
            </a:solidFill>
          </p:spPr>
          <p:txBody>
            <a:bodyPr wrap="square" lIns="0" tIns="0" rIns="0" bIns="0" rtlCol="0"/>
            <a:lstStyle/>
            <a:p>
              <a:endParaRPr sz="1579"/>
            </a:p>
          </p:txBody>
        </p:sp>
        <p:pic>
          <p:nvPicPr>
            <p:cNvPr id="23" name="object 2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329911" y="716699"/>
              <a:ext cx="164937" cy="257107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4951530" y="580871"/>
              <a:ext cx="430530" cy="396240"/>
            </a:xfrm>
            <a:custGeom>
              <a:avLst/>
              <a:gdLst/>
              <a:ahLst/>
              <a:cxnLst/>
              <a:rect l="l" t="t" r="r" b="b"/>
              <a:pathLst>
                <a:path w="430529" h="396240">
                  <a:moveTo>
                    <a:pt x="428510" y="0"/>
                  </a:moveTo>
                  <a:lnTo>
                    <a:pt x="418809" y="0"/>
                  </a:lnTo>
                  <a:lnTo>
                    <a:pt x="417188" y="3232"/>
                  </a:lnTo>
                  <a:lnTo>
                    <a:pt x="409306" y="13744"/>
                  </a:lnTo>
                  <a:lnTo>
                    <a:pt x="404228" y="19150"/>
                  </a:lnTo>
                  <a:lnTo>
                    <a:pt x="397785" y="24253"/>
                  </a:lnTo>
                  <a:lnTo>
                    <a:pt x="389271" y="31834"/>
                  </a:lnTo>
                  <a:lnTo>
                    <a:pt x="376764" y="43656"/>
                  </a:lnTo>
                  <a:lnTo>
                    <a:pt x="320169" y="87317"/>
                  </a:lnTo>
                  <a:lnTo>
                    <a:pt x="304454" y="101289"/>
                  </a:lnTo>
                  <a:lnTo>
                    <a:pt x="274891" y="137444"/>
                  </a:lnTo>
                  <a:lnTo>
                    <a:pt x="269889" y="154954"/>
                  </a:lnTo>
                  <a:lnTo>
                    <a:pt x="266806" y="164933"/>
                  </a:lnTo>
                  <a:lnTo>
                    <a:pt x="261956" y="174635"/>
                  </a:lnTo>
                  <a:lnTo>
                    <a:pt x="260341" y="182721"/>
                  </a:lnTo>
                  <a:lnTo>
                    <a:pt x="260341" y="189190"/>
                  </a:lnTo>
                  <a:lnTo>
                    <a:pt x="259657" y="196164"/>
                  </a:lnTo>
                  <a:lnTo>
                    <a:pt x="260341" y="242553"/>
                  </a:lnTo>
                  <a:lnTo>
                    <a:pt x="260997" y="257686"/>
                  </a:lnTo>
                  <a:lnTo>
                    <a:pt x="260744" y="271456"/>
                  </a:lnTo>
                  <a:lnTo>
                    <a:pt x="248615" y="309859"/>
                  </a:lnTo>
                  <a:lnTo>
                    <a:pt x="210211" y="327849"/>
                  </a:lnTo>
                  <a:lnTo>
                    <a:pt x="179236" y="331765"/>
                  </a:lnTo>
                  <a:lnTo>
                    <a:pt x="168977" y="332498"/>
                  </a:lnTo>
                  <a:lnTo>
                    <a:pt x="148765" y="334723"/>
                  </a:lnTo>
                  <a:lnTo>
                    <a:pt x="115615" y="334521"/>
                  </a:lnTo>
                  <a:lnTo>
                    <a:pt x="101011" y="334040"/>
                  </a:lnTo>
                  <a:lnTo>
                    <a:pt x="87317" y="333104"/>
                  </a:lnTo>
                  <a:lnTo>
                    <a:pt x="70034" y="332498"/>
                  </a:lnTo>
                  <a:lnTo>
                    <a:pt x="29105" y="323401"/>
                  </a:lnTo>
                  <a:lnTo>
                    <a:pt x="22636" y="316936"/>
                  </a:lnTo>
                  <a:lnTo>
                    <a:pt x="22636" y="289446"/>
                  </a:lnTo>
                  <a:lnTo>
                    <a:pt x="21019" y="282977"/>
                  </a:lnTo>
                  <a:lnTo>
                    <a:pt x="16167" y="281360"/>
                  </a:lnTo>
                  <a:lnTo>
                    <a:pt x="11318" y="282977"/>
                  </a:lnTo>
                  <a:lnTo>
                    <a:pt x="6465" y="286209"/>
                  </a:lnTo>
                  <a:lnTo>
                    <a:pt x="4848" y="289446"/>
                  </a:lnTo>
                  <a:lnTo>
                    <a:pt x="4848" y="292679"/>
                  </a:lnTo>
                  <a:lnTo>
                    <a:pt x="1211" y="323808"/>
                  </a:lnTo>
                  <a:lnTo>
                    <a:pt x="6063" y="370701"/>
                  </a:lnTo>
                  <a:lnTo>
                    <a:pt x="39968" y="390711"/>
                  </a:lnTo>
                  <a:lnTo>
                    <a:pt x="84739" y="395562"/>
                  </a:lnTo>
                  <a:lnTo>
                    <a:pt x="113190" y="396168"/>
                  </a:lnTo>
                  <a:lnTo>
                    <a:pt x="181104" y="388082"/>
                  </a:lnTo>
                  <a:lnTo>
                    <a:pt x="233052" y="366658"/>
                  </a:lnTo>
                  <a:lnTo>
                    <a:pt x="261956" y="337957"/>
                  </a:lnTo>
                  <a:lnTo>
                    <a:pt x="277519" y="297732"/>
                  </a:lnTo>
                  <a:lnTo>
                    <a:pt x="284594" y="249019"/>
                  </a:lnTo>
                  <a:lnTo>
                    <a:pt x="287826" y="156851"/>
                  </a:lnTo>
                  <a:lnTo>
                    <a:pt x="289446" y="153615"/>
                  </a:lnTo>
                  <a:lnTo>
                    <a:pt x="303997" y="139063"/>
                  </a:lnTo>
                  <a:lnTo>
                    <a:pt x="327950" y="119684"/>
                  </a:lnTo>
                  <a:lnTo>
                    <a:pt x="366760" y="88807"/>
                  </a:lnTo>
                  <a:lnTo>
                    <a:pt x="381617" y="77616"/>
                  </a:lnTo>
                  <a:lnTo>
                    <a:pt x="393743" y="66119"/>
                  </a:lnTo>
                  <a:lnTo>
                    <a:pt x="421940" y="29205"/>
                  </a:lnTo>
                  <a:lnTo>
                    <a:pt x="430127" y="6465"/>
                  </a:lnTo>
                  <a:lnTo>
                    <a:pt x="430127" y="3232"/>
                  </a:lnTo>
                  <a:lnTo>
                    <a:pt x="428510" y="0"/>
                  </a:lnTo>
                  <a:close/>
                </a:path>
              </a:pathLst>
            </a:custGeom>
            <a:solidFill>
              <a:srgbClr val="D8261C"/>
            </a:solidFill>
          </p:spPr>
          <p:txBody>
            <a:bodyPr wrap="square" lIns="0" tIns="0" rIns="0" bIns="0" rtlCol="0"/>
            <a:lstStyle/>
            <a:p>
              <a:endParaRPr sz="1579"/>
            </a:p>
          </p:txBody>
        </p:sp>
      </p:grpSp>
      <p:pic>
        <p:nvPicPr>
          <p:cNvPr id="25" name="object 25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6660736" y="554573"/>
            <a:ext cx="119126" cy="179903"/>
          </a:xfrm>
          <a:prstGeom prst="rect">
            <a:avLst/>
          </a:prstGeom>
        </p:spPr>
      </p:pic>
      <p:sp>
        <p:nvSpPr>
          <p:cNvPr id="26" name="object 26"/>
          <p:cNvSpPr txBox="1"/>
          <p:nvPr/>
        </p:nvSpPr>
        <p:spPr>
          <a:xfrm>
            <a:off x="9039876" y="7165837"/>
            <a:ext cx="318394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47">
              <a:lnSpc>
                <a:spcPts val="2413"/>
              </a:lnSpc>
            </a:pPr>
            <a:r>
              <a:rPr sz="2105" b="1" spc="-19" dirty="0">
                <a:solidFill>
                  <a:srgbClr val="FFFFFF"/>
                </a:solidFill>
                <a:latin typeface="Arial"/>
                <a:cs typeface="Arial"/>
              </a:rPr>
              <a:t>15</a:t>
            </a:r>
            <a:endParaRPr sz="2105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7E872C-3C29-45B9-8852-C6454F07F6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212" y="756295"/>
            <a:ext cx="9623425" cy="1260475"/>
          </a:xfrm>
        </p:spPr>
        <p:txBody>
          <a:bodyPr/>
          <a:lstStyle/>
          <a:p>
            <a:pPr algn="ctr"/>
            <a:r>
              <a:rPr lang="en-US" sz="2800" dirty="0">
                <a:solidFill>
                  <a:srgbClr val="002060"/>
                </a:solidFill>
              </a:rPr>
              <a:t>Hygienic Preparation of Feeds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030F49-579D-4C4B-BAC3-192B1E320F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lvl="0" indent="-57150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2400" b="1" dirty="0"/>
              <a:t>Clean Hands</a:t>
            </a:r>
            <a:endParaRPr lang="en-US" sz="2400" dirty="0"/>
          </a:p>
          <a:p>
            <a:pPr marL="571500" lvl="0" indent="-57150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2400" b="1" dirty="0"/>
              <a:t>Clean Utensils</a:t>
            </a:r>
            <a:endParaRPr lang="en-US" sz="2400" dirty="0"/>
          </a:p>
          <a:p>
            <a:pPr marL="571500" lvl="0" indent="-57150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2400" b="1" dirty="0"/>
              <a:t>Safe Water and Food</a:t>
            </a:r>
            <a:endParaRPr lang="en-US" sz="2400" dirty="0"/>
          </a:p>
          <a:p>
            <a:pPr marL="571500" lvl="0" indent="-57150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2400" b="1" dirty="0"/>
              <a:t>Safe Storage</a:t>
            </a:r>
            <a:endParaRPr lang="en-US" sz="2400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C3FFE5-0264-4662-AA4B-819716D53887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4732" y="2016770"/>
            <a:ext cx="3902075" cy="41998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019075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3012" y="3089295"/>
            <a:ext cx="2189832" cy="691336"/>
          </a:xfrm>
        </p:spPr>
        <p:txBody>
          <a:bodyPr/>
          <a:lstStyle/>
          <a:p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 Rounded MT Bold" panose="020F0704030504030204" pitchFamily="34" charset="0"/>
              </a:rPr>
              <a:t>Activity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4"/>
            <a:ext cx="9623425" cy="762774"/>
          </a:xfrm>
          <a:solidFill>
            <a:srgbClr val="92D050"/>
          </a:solidFill>
        </p:spPr>
        <p:txBody>
          <a:bodyPr/>
          <a:lstStyle/>
          <a:p>
            <a:pPr algn="ctr"/>
            <a:r>
              <a:rPr lang="en-GB" sz="3200" dirty="0"/>
              <a:t>Complementary Feeding</a:t>
            </a:r>
            <a:endParaRPr lang="en-US" sz="3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D4F19F-C1D3-425F-9D76-A83E438C50DF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5775" y="1666082"/>
            <a:ext cx="718185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4988" y="303214"/>
            <a:ext cx="9623425" cy="619897"/>
          </a:xfrm>
          <a:solidFill>
            <a:srgbClr val="92D050"/>
          </a:solidFill>
        </p:spPr>
        <p:txBody>
          <a:bodyPr/>
          <a:lstStyle/>
          <a:p>
            <a:pPr algn="ctr"/>
            <a:r>
              <a:rPr lang="en-GB" sz="3200" dirty="0"/>
              <a:t>Assessing a breastfeed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20713" y="1557338"/>
            <a:ext cx="9779000" cy="5546725"/>
          </a:xfrm>
        </p:spPr>
        <p:txBody>
          <a:bodyPr/>
          <a:lstStyle/>
          <a:p>
            <a:r>
              <a:rPr lang="en-GB" sz="3200" dirty="0"/>
              <a:t>	</a:t>
            </a:r>
            <a:r>
              <a:rPr lang="en-GB" sz="2400" dirty="0"/>
              <a:t>After completing this session participants will be able to: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2376B45-6AA2-4EA4-A490-58ABCB9E413A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620712" y="2441558"/>
            <a:ext cx="9537699" cy="4190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Identify Safe and Appropriate Complementary Foods for Infants:</a:t>
            </a:r>
            <a:b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Discuss the types of complementary foods that are safe, nutritious, and appropriate for infants, including age-appropriate textures and food combinations.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Promote Best Practices for Complementary Feeding and Feeding Techniques:</a:t>
            </a:r>
            <a:b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Demonstrate recommended feeding practices, including responsive feeding, variety in diet, and proper hygiene to ensure safe and effective complementary feeding.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99032-97AF-4619-814A-E5AE2EB3ED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987" y="540271"/>
            <a:ext cx="9623425" cy="741114"/>
          </a:xfrm>
        </p:spPr>
        <p:txBody>
          <a:bodyPr/>
          <a:lstStyle/>
          <a:p>
            <a:pPr algn="ctr"/>
            <a:r>
              <a:rPr lang="en-US" sz="2800" dirty="0">
                <a:solidFill>
                  <a:schemeClr val="accent6">
                    <a:lumMod val="50000"/>
                  </a:schemeClr>
                </a:solidFill>
              </a:rPr>
              <a:t>Understanding the Energy Gap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7F0C189-FD82-4646-8B05-419F96636775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51200" y="1836415"/>
            <a:ext cx="419100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14222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014E4-1E51-4D07-B369-5C98E35EB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F9B94AC-367B-4726-AF9D-4ED45EA749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500" y="562229"/>
            <a:ext cx="8031771" cy="2071469"/>
          </a:xfr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DADF920-5B9F-4F4B-8E8A-D0440BEEAD23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3001" y="712667"/>
            <a:ext cx="1599486" cy="17020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418C42F-52D6-45A8-9ACD-8619C298DA31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2444" y="2994327"/>
            <a:ext cx="5472608" cy="3866475"/>
          </a:xfrm>
          <a:prstGeom prst="rect">
            <a:avLst/>
          </a:prstGeom>
          <a:ln w="38100" cap="sq">
            <a:solidFill>
              <a:schemeClr val="accent5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61749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ADDCD1-D1E9-4601-9AB9-69FEC6DBE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987" y="540271"/>
            <a:ext cx="9623425" cy="597098"/>
          </a:xfrm>
        </p:spPr>
        <p:txBody>
          <a:bodyPr/>
          <a:lstStyle/>
          <a:p>
            <a:pPr algn="ctr"/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Key Takeaways and Nutrient Gaps</a:t>
            </a:r>
            <a:br>
              <a:rPr lang="en-US" sz="2400" dirty="0">
                <a:solidFill>
                  <a:schemeClr val="accent6">
                    <a:lumMod val="50000"/>
                  </a:schemeClr>
                </a:solidFill>
              </a:rPr>
            </a:br>
            <a:endParaRPr lang="en-US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492DD44-12EF-4DFF-B713-D3AA59D82B1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6197265"/>
              </p:ext>
            </p:extLst>
          </p:nvPr>
        </p:nvGraphicFramePr>
        <p:xfrm>
          <a:off x="306140" y="1260351"/>
          <a:ext cx="10127480" cy="59976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6782">
                  <a:extLst>
                    <a:ext uri="{9D8B030D-6E8A-4147-A177-3AD203B41FA5}">
                      <a16:colId xmlns:a16="http://schemas.microsoft.com/office/drawing/2014/main" val="343474839"/>
                    </a:ext>
                  </a:extLst>
                </a:gridCol>
                <a:gridCol w="3997689">
                  <a:extLst>
                    <a:ext uri="{9D8B030D-6E8A-4147-A177-3AD203B41FA5}">
                      <a16:colId xmlns:a16="http://schemas.microsoft.com/office/drawing/2014/main" val="4025345430"/>
                    </a:ext>
                  </a:extLst>
                </a:gridCol>
                <a:gridCol w="4683009">
                  <a:extLst>
                    <a:ext uri="{9D8B030D-6E8A-4147-A177-3AD203B41FA5}">
                      <a16:colId xmlns:a16="http://schemas.microsoft.com/office/drawing/2014/main" val="1097242531"/>
                    </a:ext>
                  </a:extLst>
                </a:gridCol>
              </a:tblGrid>
              <a:tr h="51158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Nutrient</a:t>
                      </a:r>
                      <a:endParaRPr lang="en-US" sz="1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Food Sources</a:t>
                      </a:r>
                      <a:endParaRPr lang="en-US" sz="1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Additional Notes</a:t>
                      </a:r>
                      <a:endParaRPr 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88569486"/>
                  </a:ext>
                </a:extLst>
              </a:tr>
              <a:tr h="2231469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Iron</a:t>
                      </a:r>
                      <a:endParaRPr lang="en-US" sz="1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Animal meats (liver, meat, poultry), fish, eggs, legumes (beans, lentils, peas), nuts, seeds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Animal-source foods are best for absorption; legumes are great for vegetarians.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39039498"/>
                  </a:ext>
                </a:extLst>
              </a:tr>
              <a:tr h="108488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Zinc</a:t>
                      </a:r>
                      <a:endParaRPr lang="en-US" sz="1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Meat, fish, legumes, seeds, nuts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Zinc often accompanies iron in foods, improving overall health.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17039202"/>
                  </a:ext>
                </a:extLst>
              </a:tr>
              <a:tr h="108488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Vitamin A</a:t>
                      </a:r>
                      <a:endParaRPr lang="en-US" sz="18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Liver, eggs, dairy, carrots, dark leafy greens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Vital for growth and immunity, often found in animal foods.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06598565"/>
                  </a:ext>
                </a:extLst>
              </a:tr>
              <a:tr h="108488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Protein</a:t>
                      </a:r>
                      <a:endParaRPr lang="en-US" sz="18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Meat, poultry, fish, eggs, legumes, nuts, seeds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Essential for growth, repair and immunity.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078793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60923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22259-2342-45BE-848B-27045D95B9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011" y="698569"/>
            <a:ext cx="9623425" cy="1260475"/>
          </a:xfrm>
        </p:spPr>
        <p:txBody>
          <a:bodyPr/>
          <a:lstStyle/>
          <a:p>
            <a:pPr algn="ctr"/>
            <a:r>
              <a:rPr lang="en-US" sz="2800" dirty="0">
                <a:solidFill>
                  <a:schemeClr val="accent6">
                    <a:lumMod val="50000"/>
                  </a:schemeClr>
                </a:solidFill>
              </a:rPr>
              <a:t>Give a Variety of Foods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941AC88-7FA3-4521-A4C8-64A07887F4C7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2244" y="1764407"/>
            <a:ext cx="864096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52652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E217E-3B0B-4744-8918-BDE89C5BB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E9FF9E7-E47F-4539-A23E-8EA6AC1F82B2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0295" y="2963441"/>
            <a:ext cx="7272808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9FE7E36-CD0B-471F-9512-EF258C481624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09729" y="0"/>
            <a:ext cx="5473941" cy="2831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9579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23D56-6812-459E-BE0F-3F25AC6528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0575EC9-33E0-4124-B5DB-7688D0755A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917" y="2839966"/>
            <a:ext cx="10113566" cy="1417534"/>
          </a:xfrm>
        </p:spPr>
      </p:pic>
    </p:spTree>
    <p:extLst>
      <p:ext uri="{BB962C8B-B14F-4D97-AF65-F5344CB8AC3E}">
        <p14:creationId xmlns:p14="http://schemas.microsoft.com/office/powerpoint/2010/main" val="38174100"/>
      </p:ext>
    </p:extLst>
  </p:cSld>
  <p:clrMapOvr>
    <a:masterClrMapping/>
  </p:clrMapOvr>
</p:sld>
</file>

<file path=ppt/theme/theme1.xml><?xml version="1.0" encoding="utf-8"?>
<a:theme xmlns:a="http://schemas.openxmlformats.org/drawingml/2006/main" name="WHO OHP">
  <a:themeElements>
    <a:clrScheme name="WHO OH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HO OH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WHO OH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O OH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O OH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O OH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O OH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O OH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O OH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O OH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O OH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O OH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O OH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O OH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234</Words>
  <Application>Microsoft Office PowerPoint</Application>
  <PresentationFormat>Custom</PresentationFormat>
  <Paragraphs>35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Arial Rounded MT Bold</vt:lpstr>
      <vt:lpstr>Calibri</vt:lpstr>
      <vt:lpstr>Times New Roman</vt:lpstr>
      <vt:lpstr>Wingdings</vt:lpstr>
      <vt:lpstr>WHO OHP</vt:lpstr>
      <vt:lpstr>PowerPoint Presentation</vt:lpstr>
      <vt:lpstr>Complementary Feeding</vt:lpstr>
      <vt:lpstr>Assessing a breastfeed</vt:lpstr>
      <vt:lpstr>Understanding the Energy Gap </vt:lpstr>
      <vt:lpstr>PowerPoint Presentation</vt:lpstr>
      <vt:lpstr>Key Takeaways and Nutrient Gaps </vt:lpstr>
      <vt:lpstr>Give a Variety of Foods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Hygienic Preparation of Feeds </vt:lpstr>
      <vt:lpstr>Activity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infant and young child feeding</dc:title>
  <dc:creator>Ian</dc:creator>
  <cp:lastModifiedBy>DELL</cp:lastModifiedBy>
  <cp:revision>30</cp:revision>
  <dcterms:created xsi:type="dcterms:W3CDTF">2005-04-20T18:51:46Z</dcterms:created>
  <dcterms:modified xsi:type="dcterms:W3CDTF">2025-07-02T05:03:50Z</dcterms:modified>
</cp:coreProperties>
</file>